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4" r:id="rId5"/>
    <p:sldMasterId id="2147483660" r:id="rId6"/>
  </p:sldMasterIdLst>
  <p:notesMasterIdLst>
    <p:notesMasterId r:id="rId12"/>
  </p:notesMasterIdLst>
  <p:sldIdLst>
    <p:sldId id="568" r:id="rId7"/>
    <p:sldId id="563" r:id="rId8"/>
    <p:sldId id="571" r:id="rId9"/>
    <p:sldId id="569" r:id="rId10"/>
    <p:sldId id="570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538A2-ACF3-4FCE-98FB-C1F87A783F1C}" v="1" dt="2022-12-15T10:03:55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2" autoAdjust="0"/>
    <p:restoredTop sz="86392" autoAdjust="0"/>
  </p:normalViewPr>
  <p:slideViewPr>
    <p:cSldViewPr snapToGrid="0" snapToObjects="1">
      <p:cViewPr varScale="1">
        <p:scale>
          <a:sx n="83" d="100"/>
          <a:sy n="83" d="100"/>
        </p:scale>
        <p:origin x="258" y="84"/>
      </p:cViewPr>
      <p:guideLst/>
    </p:cSldViewPr>
  </p:slideViewPr>
  <p:outlineViewPr>
    <p:cViewPr>
      <p:scale>
        <a:sx n="33" d="100"/>
        <a:sy n="33" d="100"/>
      </p:scale>
      <p:origin x="0" y="-19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ffan Ekstedt" userId="6cadcf99-221f-478e-bf2d-9371cfd909e4" providerId="ADAL" clId="{0F4538A2-ACF3-4FCE-98FB-C1F87A783F1C}"/>
    <pc:docChg chg="undo custSel addSld delSld modSld">
      <pc:chgData name="Staffan Ekstedt" userId="6cadcf99-221f-478e-bf2d-9371cfd909e4" providerId="ADAL" clId="{0F4538A2-ACF3-4FCE-98FB-C1F87A783F1C}" dt="2022-12-15T10:13:28.903" v="675" actId="20577"/>
      <pc:docMkLst>
        <pc:docMk/>
      </pc:docMkLst>
      <pc:sldChg chg="modSp del mod">
        <pc:chgData name="Staffan Ekstedt" userId="6cadcf99-221f-478e-bf2d-9371cfd909e4" providerId="ADAL" clId="{0F4538A2-ACF3-4FCE-98FB-C1F87A783F1C}" dt="2022-12-14T13:57:46.073" v="25" actId="47"/>
        <pc:sldMkLst>
          <pc:docMk/>
          <pc:sldMk cId="922104522" sldId="257"/>
        </pc:sldMkLst>
        <pc:spChg chg="mod">
          <ac:chgData name="Staffan Ekstedt" userId="6cadcf99-221f-478e-bf2d-9371cfd909e4" providerId="ADAL" clId="{0F4538A2-ACF3-4FCE-98FB-C1F87A783F1C}" dt="2022-12-14T13:54:20.730" v="22" actId="20577"/>
          <ac:spMkLst>
            <pc:docMk/>
            <pc:sldMk cId="922104522" sldId="257"/>
            <ac:spMk id="2" creationId="{C2C774F7-3019-5C45-A23F-88D15036DED6}"/>
          </ac:spMkLst>
        </pc:spChg>
        <pc:spChg chg="mod">
          <ac:chgData name="Staffan Ekstedt" userId="6cadcf99-221f-478e-bf2d-9371cfd909e4" providerId="ADAL" clId="{0F4538A2-ACF3-4FCE-98FB-C1F87A783F1C}" dt="2022-12-14T13:54:11.869" v="11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del">
        <pc:chgData name="Staffan Ekstedt" userId="6cadcf99-221f-478e-bf2d-9371cfd909e4" providerId="ADAL" clId="{0F4538A2-ACF3-4FCE-98FB-C1F87A783F1C}" dt="2022-12-14T13:57:10.203" v="23" actId="47"/>
        <pc:sldMkLst>
          <pc:docMk/>
          <pc:sldMk cId="643745308" sldId="284"/>
        </pc:sldMkLst>
      </pc:sldChg>
      <pc:sldChg chg="del">
        <pc:chgData name="Staffan Ekstedt" userId="6cadcf99-221f-478e-bf2d-9371cfd909e4" providerId="ADAL" clId="{0F4538A2-ACF3-4FCE-98FB-C1F87A783F1C}" dt="2022-12-14T13:57:35.061" v="24" actId="47"/>
        <pc:sldMkLst>
          <pc:docMk/>
          <pc:sldMk cId="3769415996" sldId="286"/>
        </pc:sldMkLst>
      </pc:sldChg>
      <pc:sldChg chg="modSp mod">
        <pc:chgData name="Staffan Ekstedt" userId="6cadcf99-221f-478e-bf2d-9371cfd909e4" providerId="ADAL" clId="{0F4538A2-ACF3-4FCE-98FB-C1F87A783F1C}" dt="2022-12-15T10:13:28.903" v="675" actId="20577"/>
        <pc:sldMkLst>
          <pc:docMk/>
          <pc:sldMk cId="284588473" sldId="563"/>
        </pc:sldMkLst>
        <pc:spChg chg="mod">
          <ac:chgData name="Staffan Ekstedt" userId="6cadcf99-221f-478e-bf2d-9371cfd909e4" providerId="ADAL" clId="{0F4538A2-ACF3-4FCE-98FB-C1F87A783F1C}" dt="2022-12-15T10:04:09.429" v="339" actId="20577"/>
          <ac:spMkLst>
            <pc:docMk/>
            <pc:sldMk cId="284588473" sldId="563"/>
            <ac:spMk id="2" creationId="{0BD47586-891B-41DC-8A11-FD20351128D2}"/>
          </ac:spMkLst>
        </pc:spChg>
        <pc:spChg chg="mod">
          <ac:chgData name="Staffan Ekstedt" userId="6cadcf99-221f-478e-bf2d-9371cfd909e4" providerId="ADAL" clId="{0F4538A2-ACF3-4FCE-98FB-C1F87A783F1C}" dt="2022-12-15T10:13:28.903" v="675" actId="20577"/>
          <ac:spMkLst>
            <pc:docMk/>
            <pc:sldMk cId="284588473" sldId="563"/>
            <ac:spMk id="3" creationId="{F49B33A0-A14A-433F-9BA8-34BC69878F36}"/>
          </ac:spMkLst>
        </pc:spChg>
      </pc:sldChg>
      <pc:sldChg chg="del">
        <pc:chgData name="Staffan Ekstedt" userId="6cadcf99-221f-478e-bf2d-9371cfd909e4" providerId="ADAL" clId="{0F4538A2-ACF3-4FCE-98FB-C1F87A783F1C}" dt="2022-12-14T13:57:10.203" v="23" actId="47"/>
        <pc:sldMkLst>
          <pc:docMk/>
          <pc:sldMk cId="2070481663" sldId="567"/>
        </pc:sldMkLst>
      </pc:sldChg>
      <pc:sldChg chg="modSp mod">
        <pc:chgData name="Staffan Ekstedt" userId="6cadcf99-221f-478e-bf2d-9371cfd909e4" providerId="ADAL" clId="{0F4538A2-ACF3-4FCE-98FB-C1F87A783F1C}" dt="2022-12-14T14:01:34.067" v="125" actId="20577"/>
        <pc:sldMkLst>
          <pc:docMk/>
          <pc:sldMk cId="3288221933" sldId="568"/>
        </pc:sldMkLst>
        <pc:spChg chg="mod">
          <ac:chgData name="Staffan Ekstedt" userId="6cadcf99-221f-478e-bf2d-9371cfd909e4" providerId="ADAL" clId="{0F4538A2-ACF3-4FCE-98FB-C1F87A783F1C}" dt="2022-12-14T14:01:34.067" v="125" actId="20577"/>
          <ac:spMkLst>
            <pc:docMk/>
            <pc:sldMk cId="3288221933" sldId="568"/>
            <ac:spMk id="3" creationId="{B11E267F-7A43-A65C-CB98-2AB1E0864C55}"/>
          </ac:spMkLst>
        </pc:spChg>
      </pc:sldChg>
      <pc:sldChg chg="modSp mod">
        <pc:chgData name="Staffan Ekstedt" userId="6cadcf99-221f-478e-bf2d-9371cfd909e4" providerId="ADAL" clId="{0F4538A2-ACF3-4FCE-98FB-C1F87A783F1C}" dt="2022-12-15T10:11:58.159" v="623" actId="20577"/>
        <pc:sldMkLst>
          <pc:docMk/>
          <pc:sldMk cId="3535462086" sldId="569"/>
        </pc:sldMkLst>
        <pc:spChg chg="mod">
          <ac:chgData name="Staffan Ekstedt" userId="6cadcf99-221f-478e-bf2d-9371cfd909e4" providerId="ADAL" clId="{0F4538A2-ACF3-4FCE-98FB-C1F87A783F1C}" dt="2022-12-15T10:11:58.159" v="623" actId="20577"/>
          <ac:spMkLst>
            <pc:docMk/>
            <pc:sldMk cId="3535462086" sldId="569"/>
            <ac:spMk id="5" creationId="{511ACEBC-ECF6-4F22-7B23-E2A0811E0537}"/>
          </ac:spMkLst>
        </pc:spChg>
      </pc:sldChg>
      <pc:sldChg chg="modSp mod">
        <pc:chgData name="Staffan Ekstedt" userId="6cadcf99-221f-478e-bf2d-9371cfd909e4" providerId="ADAL" clId="{0F4538A2-ACF3-4FCE-98FB-C1F87A783F1C}" dt="2022-12-14T13:59:57.060" v="124" actId="20577"/>
        <pc:sldMkLst>
          <pc:docMk/>
          <pc:sldMk cId="1598348781" sldId="570"/>
        </pc:sldMkLst>
        <pc:spChg chg="mod">
          <ac:chgData name="Staffan Ekstedt" userId="6cadcf99-221f-478e-bf2d-9371cfd909e4" providerId="ADAL" clId="{0F4538A2-ACF3-4FCE-98FB-C1F87A783F1C}" dt="2022-12-14T13:59:57.060" v="124" actId="20577"/>
          <ac:spMkLst>
            <pc:docMk/>
            <pc:sldMk cId="1598348781" sldId="570"/>
            <ac:spMk id="5" creationId="{0C89E620-2615-4E18-94AB-9F169D39D8CF}"/>
          </ac:spMkLst>
        </pc:spChg>
      </pc:sldChg>
      <pc:sldChg chg="del">
        <pc:chgData name="Staffan Ekstedt" userId="6cadcf99-221f-478e-bf2d-9371cfd909e4" providerId="ADAL" clId="{0F4538A2-ACF3-4FCE-98FB-C1F87A783F1C}" dt="2022-12-14T13:57:10.203" v="23" actId="47"/>
        <pc:sldMkLst>
          <pc:docMk/>
          <pc:sldMk cId="2417585362" sldId="571"/>
        </pc:sldMkLst>
      </pc:sldChg>
      <pc:sldChg chg="modSp add mod">
        <pc:chgData name="Staffan Ekstedt" userId="6cadcf99-221f-478e-bf2d-9371cfd909e4" providerId="ADAL" clId="{0F4538A2-ACF3-4FCE-98FB-C1F87A783F1C}" dt="2022-12-15T10:06:37.343" v="450" actId="20577"/>
        <pc:sldMkLst>
          <pc:docMk/>
          <pc:sldMk cId="4238406508" sldId="571"/>
        </pc:sldMkLst>
        <pc:spChg chg="mod">
          <ac:chgData name="Staffan Ekstedt" userId="6cadcf99-221f-478e-bf2d-9371cfd909e4" providerId="ADAL" clId="{0F4538A2-ACF3-4FCE-98FB-C1F87A783F1C}" dt="2022-12-15T10:06:37.343" v="450" actId="20577"/>
          <ac:spMkLst>
            <pc:docMk/>
            <pc:sldMk cId="4238406508" sldId="571"/>
            <ac:spMk id="3" creationId="{F49B33A0-A14A-433F-9BA8-34BC69878F36}"/>
          </ac:spMkLst>
        </pc:spChg>
      </pc:sldChg>
      <pc:sldChg chg="del">
        <pc:chgData name="Staffan Ekstedt" userId="6cadcf99-221f-478e-bf2d-9371cfd909e4" providerId="ADAL" clId="{0F4538A2-ACF3-4FCE-98FB-C1F87A783F1C}" dt="2022-12-14T13:57:10.203" v="23" actId="47"/>
        <pc:sldMkLst>
          <pc:docMk/>
          <pc:sldMk cId="3145629600" sldId="572"/>
        </pc:sldMkLst>
      </pc:sldChg>
      <pc:sldChg chg="del">
        <pc:chgData name="Staffan Ekstedt" userId="6cadcf99-221f-478e-bf2d-9371cfd909e4" providerId="ADAL" clId="{0F4538A2-ACF3-4FCE-98FB-C1F87A783F1C}" dt="2022-12-14T13:57:10.203" v="23" actId="47"/>
        <pc:sldMkLst>
          <pc:docMk/>
          <pc:sldMk cId="2154231742" sldId="573"/>
        </pc:sldMkLst>
      </pc:sldChg>
      <pc:sldChg chg="del">
        <pc:chgData name="Staffan Ekstedt" userId="6cadcf99-221f-478e-bf2d-9371cfd909e4" providerId="ADAL" clId="{0F4538A2-ACF3-4FCE-98FB-C1F87A783F1C}" dt="2022-12-14T13:57:10.203" v="23" actId="47"/>
        <pc:sldMkLst>
          <pc:docMk/>
          <pc:sldMk cId="2900606048" sldId="574"/>
        </pc:sldMkLst>
      </pc:sldChg>
      <pc:sldChg chg="del">
        <pc:chgData name="Staffan Ekstedt" userId="6cadcf99-221f-478e-bf2d-9371cfd909e4" providerId="ADAL" clId="{0F4538A2-ACF3-4FCE-98FB-C1F87A783F1C}" dt="2022-12-14T13:57:35.061" v="24" actId="47"/>
        <pc:sldMkLst>
          <pc:docMk/>
          <pc:sldMk cId="3017778408" sldId="575"/>
        </pc:sldMkLst>
      </pc:sldChg>
      <pc:sldChg chg="del">
        <pc:chgData name="Staffan Ekstedt" userId="6cadcf99-221f-478e-bf2d-9371cfd909e4" providerId="ADAL" clId="{0F4538A2-ACF3-4FCE-98FB-C1F87A783F1C}" dt="2022-12-14T13:57:35.061" v="24" actId="47"/>
        <pc:sldMkLst>
          <pc:docMk/>
          <pc:sldMk cId="302586658" sldId="576"/>
        </pc:sldMkLst>
      </pc:sldChg>
      <pc:sldChg chg="del">
        <pc:chgData name="Staffan Ekstedt" userId="6cadcf99-221f-478e-bf2d-9371cfd909e4" providerId="ADAL" clId="{0F4538A2-ACF3-4FCE-98FB-C1F87A783F1C}" dt="2022-12-14T13:57:35.061" v="24" actId="47"/>
        <pc:sldMkLst>
          <pc:docMk/>
          <pc:sldMk cId="3355642977" sldId="577"/>
        </pc:sldMkLst>
      </pc:sldChg>
      <pc:sldChg chg="del">
        <pc:chgData name="Staffan Ekstedt" userId="6cadcf99-221f-478e-bf2d-9371cfd909e4" providerId="ADAL" clId="{0F4538A2-ACF3-4FCE-98FB-C1F87A783F1C}" dt="2022-12-14T13:57:35.061" v="24" actId="47"/>
        <pc:sldMkLst>
          <pc:docMk/>
          <pc:sldMk cId="1622074497" sldId="578"/>
        </pc:sldMkLst>
      </pc:sldChg>
      <pc:sldChg chg="del">
        <pc:chgData name="Staffan Ekstedt" userId="6cadcf99-221f-478e-bf2d-9371cfd909e4" providerId="ADAL" clId="{0F4538A2-ACF3-4FCE-98FB-C1F87A783F1C}" dt="2022-12-14T13:57:35.061" v="24" actId="47"/>
        <pc:sldMkLst>
          <pc:docMk/>
          <pc:sldMk cId="331411690" sldId="579"/>
        </pc:sldMkLst>
      </pc:sldChg>
      <pc:sldChg chg="del">
        <pc:chgData name="Staffan Ekstedt" userId="6cadcf99-221f-478e-bf2d-9371cfd909e4" providerId="ADAL" clId="{0F4538A2-ACF3-4FCE-98FB-C1F87A783F1C}" dt="2022-12-14T13:57:35.061" v="24" actId="47"/>
        <pc:sldMkLst>
          <pc:docMk/>
          <pc:sldMk cId="1392166416" sldId="580"/>
        </pc:sldMkLst>
      </pc:sldChg>
      <pc:sldChg chg="del">
        <pc:chgData name="Staffan Ekstedt" userId="6cadcf99-221f-478e-bf2d-9371cfd909e4" providerId="ADAL" clId="{0F4538A2-ACF3-4FCE-98FB-C1F87A783F1C}" dt="2022-12-14T13:57:35.061" v="24" actId="47"/>
        <pc:sldMkLst>
          <pc:docMk/>
          <pc:sldMk cId="1279097531" sldId="5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C6405-2597-47C1-AFDD-4EFF83F759B5}" type="datetimeFigureOut">
              <a:rPr lang="sv-SE" smtClean="0"/>
              <a:t>2022-12-14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38F11-A2D8-4A57-9B57-5C1546E38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563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4"/>
            <a:ext cx="8880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72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81038"/>
            <a:ext cx="10427677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47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47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34254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0308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46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02792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73701" y="390192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2"/>
            <a:ext cx="12192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596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6832"/>
            <a:ext cx="5599670" cy="4808996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271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6995984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6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3" r:id="rId3"/>
    <p:sldLayoutId id="2147483650" r:id="rId4"/>
    <p:sldLayoutId id="2147483652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3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989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4B9836-22F2-30F7-FC26-7E27F626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IT-säkerhetsrevision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1E267F-7A43-A65C-CB98-2AB1E0864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Ladokinformation</a:t>
            </a:r>
            <a:r>
              <a:rPr lang="sv-SE" dirty="0"/>
              <a:t> 221215</a:t>
            </a:r>
          </a:p>
          <a:p>
            <a:r>
              <a:rPr lang="sv-SE" dirty="0"/>
              <a:t>Staffan Ekstedt</a:t>
            </a:r>
          </a:p>
        </p:txBody>
      </p:sp>
    </p:spTree>
    <p:extLst>
      <p:ext uri="{BB962C8B-B14F-4D97-AF65-F5344CB8AC3E}">
        <p14:creationId xmlns:p14="http://schemas.microsoft.com/office/powerpoint/2010/main" val="328822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9B33A0-A14A-433F-9BA8-34BC6987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Utgångspunkt i </a:t>
            </a:r>
            <a:r>
              <a:rPr lang="sv-SE" dirty="0" err="1"/>
              <a:t>MSB’s</a:t>
            </a:r>
            <a:r>
              <a:rPr lang="sv-SE" dirty="0"/>
              <a:t> riktlinjer</a:t>
            </a:r>
          </a:p>
          <a:p>
            <a:pPr marL="1028700" lvl="1" indent="-342900"/>
            <a:r>
              <a:rPr lang="sv-SE" dirty="0"/>
              <a:t>MSB 2020:6, 7 och 8</a:t>
            </a:r>
          </a:p>
          <a:p>
            <a:pPr marL="1028700" lvl="1" indent="-342900"/>
            <a:r>
              <a:rPr lang="sv-SE" dirty="0"/>
              <a:t>Idag ett krav för </a:t>
            </a:r>
            <a:r>
              <a:rPr lang="sv-SE"/>
              <a:t>svenska myndigheter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Penetrationstest</a:t>
            </a:r>
          </a:p>
          <a:p>
            <a:pPr marL="1028700" lvl="1" indent="-342900"/>
            <a:r>
              <a:rPr lang="sv-SE" dirty="0"/>
              <a:t>Studentwebben</a:t>
            </a:r>
          </a:p>
          <a:p>
            <a:pPr marL="1028700" lvl="1" indent="-342900"/>
            <a:r>
              <a:rPr lang="sv-SE" dirty="0"/>
              <a:t>Administratörsgränssnittet</a:t>
            </a:r>
            <a:br>
              <a:rPr lang="sv-SE" dirty="0"/>
            </a:b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BD47586-891B-41DC-8A11-FD203511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IT-säkerhetsrevision</a:t>
            </a:r>
          </a:p>
        </p:txBody>
      </p:sp>
    </p:spTree>
    <p:extLst>
      <p:ext uri="{BB962C8B-B14F-4D97-AF65-F5344CB8AC3E}">
        <p14:creationId xmlns:p14="http://schemas.microsoft.com/office/powerpoint/2010/main" val="28458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9B33A0-A14A-433F-9BA8-34BC6987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2020:6 </a:t>
            </a:r>
            <a:r>
              <a:rPr lang="sv-SE" dirty="0">
                <a:latin typeface="Arial" panose="020B0604020202020204" pitchFamily="34" charset="0"/>
              </a:rPr>
              <a:t>F</a:t>
            </a:r>
            <a:r>
              <a:rPr lang="sv-SE" b="0" i="0" dirty="0">
                <a:effectLst/>
                <a:latin typeface="Arial" panose="020B0604020202020204" pitchFamily="34" charset="0"/>
              </a:rPr>
              <a:t>öreskrifter om informationssäkerhet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b="0" i="0" dirty="0">
                <a:effectLst/>
                <a:latin typeface="Arial" panose="020B0604020202020204" pitchFamily="34" charset="0"/>
              </a:rPr>
              <a:t>för statliga myndigheter</a:t>
            </a:r>
          </a:p>
          <a:p>
            <a:pPr marL="1028700" lvl="1" indent="-342900"/>
            <a:r>
              <a:rPr lang="sv-SE" dirty="0"/>
              <a:t>Systematiskt och riskbaserat informationssäkerhetsarbete</a:t>
            </a:r>
          </a:p>
          <a:p>
            <a:pPr marL="1028700" lvl="1" indent="-342900"/>
            <a:r>
              <a:rPr lang="sv-SE" dirty="0"/>
              <a:t>Säkerhetsåtgärder avseende behandling av information</a:t>
            </a:r>
          </a:p>
          <a:p>
            <a:pPr marL="1028700" lvl="1" indent="-342900"/>
            <a:r>
              <a:rPr lang="sv-SE" dirty="0"/>
              <a:t>Uppföljning av informationssäkerhetsarbetet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2020:7 </a:t>
            </a:r>
            <a:r>
              <a:rPr lang="sv-SE" dirty="0">
                <a:latin typeface="Arial" panose="020B0604020202020204" pitchFamily="34" charset="0"/>
              </a:rPr>
              <a:t>F</a:t>
            </a:r>
            <a:r>
              <a:rPr lang="sv-SE" b="0" i="0" dirty="0">
                <a:effectLst/>
                <a:latin typeface="Arial" panose="020B0604020202020204" pitchFamily="34" charset="0"/>
              </a:rPr>
              <a:t>öreskrifter om säkerhetsåtgärder i informationssystem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b="0" i="0" dirty="0">
                <a:effectLst/>
                <a:latin typeface="Arial" panose="020B0604020202020204" pitchFamily="34" charset="0"/>
              </a:rPr>
              <a:t>för statliga myndigheter</a:t>
            </a:r>
          </a:p>
          <a:p>
            <a:pPr marL="1028700" lvl="1" indent="-342900"/>
            <a:r>
              <a:rPr lang="sv-SE" dirty="0"/>
              <a:t>2 kap. Grundläggande bestämmelser</a:t>
            </a:r>
          </a:p>
          <a:p>
            <a:pPr marL="1028700" lvl="1" indent="-342900"/>
            <a:r>
              <a:rPr lang="sv-SE" dirty="0"/>
              <a:t>3 kap. Utveckling, anskaffning och </a:t>
            </a:r>
            <a:r>
              <a:rPr lang="sv-SE" dirty="0" err="1"/>
              <a:t>utkontraktering</a:t>
            </a:r>
            <a:endParaRPr lang="sv-SE" dirty="0"/>
          </a:p>
          <a:p>
            <a:pPr marL="1028700" lvl="1" indent="-342900"/>
            <a:r>
              <a:rPr lang="sv-SE" b="1" dirty="0"/>
              <a:t>4 kap. Drift och förvaltning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2020:8 </a:t>
            </a:r>
            <a:r>
              <a:rPr lang="sv-SE" dirty="0">
                <a:latin typeface="Arial" panose="020B0604020202020204" pitchFamily="34" charset="0"/>
              </a:rPr>
              <a:t>F</a:t>
            </a:r>
            <a:r>
              <a:rPr lang="sv-SE" b="0" i="0" dirty="0">
                <a:effectLst/>
                <a:latin typeface="Arial" panose="020B0604020202020204" pitchFamily="34" charset="0"/>
              </a:rPr>
              <a:t>öreskrifter om rapportering av </a:t>
            </a:r>
            <a:r>
              <a:rPr lang="sv-SE" b="0" i="0" dirty="0" err="1">
                <a:effectLst/>
                <a:latin typeface="Arial" panose="020B0604020202020204" pitchFamily="34" charset="0"/>
              </a:rPr>
              <a:t>it-incidenter</a:t>
            </a:r>
            <a:r>
              <a:rPr lang="sv-SE" dirty="0">
                <a:latin typeface="Arial" panose="020B0604020202020204" pitchFamily="34" charset="0"/>
              </a:rPr>
              <a:t> </a:t>
            </a:r>
            <a:r>
              <a:rPr lang="sv-SE" b="0" i="0" dirty="0">
                <a:effectLst/>
                <a:latin typeface="Arial" panose="020B0604020202020204" pitchFamily="34" charset="0"/>
              </a:rPr>
              <a:t>för statliga myndigheter</a:t>
            </a:r>
            <a:br>
              <a:rPr lang="sv-SE" dirty="0"/>
            </a:b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BD47586-891B-41DC-8A11-FD203511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Revision enligt </a:t>
            </a:r>
            <a:r>
              <a:rPr lang="sv-SE" dirty="0" err="1"/>
              <a:t>MSB’s</a:t>
            </a:r>
            <a:r>
              <a:rPr lang="sv-SE"/>
              <a:t> föreskrifter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840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11ACEBC-ECF6-4F22-7B23-E2A0811E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Områden</a:t>
            </a:r>
            <a:endParaRPr lang="en-US" dirty="0"/>
          </a:p>
          <a:p>
            <a:pPr marL="1028700" lvl="1" indent="-342900"/>
            <a:r>
              <a:rPr lang="en-US" dirty="0"/>
              <a:t>Web application testing of </a:t>
            </a:r>
            <a:r>
              <a:rPr lang="en-US" dirty="0" err="1"/>
              <a:t>Ladok</a:t>
            </a:r>
            <a:endParaRPr lang="en-US" dirty="0"/>
          </a:p>
          <a:p>
            <a:pPr marL="1485900" lvl="2" indent="-342900"/>
            <a:r>
              <a:rPr lang="en-US" dirty="0"/>
              <a:t>Student</a:t>
            </a:r>
          </a:p>
          <a:p>
            <a:pPr marL="1485900" lvl="2" indent="-342900"/>
            <a:r>
              <a:rPr lang="en-US" dirty="0" err="1"/>
              <a:t>Administratör</a:t>
            </a:r>
            <a:endParaRPr lang="en-US" dirty="0"/>
          </a:p>
          <a:p>
            <a:pPr marL="1028700" lvl="1" indent="-342900"/>
            <a:r>
              <a:rPr lang="en-US" dirty="0"/>
              <a:t>API assessment of the exposed API for </a:t>
            </a:r>
            <a:r>
              <a:rPr lang="en-US" dirty="0" err="1"/>
              <a:t>Ladok</a:t>
            </a:r>
            <a:endParaRPr lang="en-US" dirty="0"/>
          </a:p>
          <a:p>
            <a:pPr marL="1485900" lvl="2" indent="-342900"/>
            <a:r>
              <a:rPr lang="en-US" dirty="0" err="1"/>
              <a:t>Integrationer</a:t>
            </a:r>
            <a:endParaRPr lang="en-US" dirty="0"/>
          </a:p>
          <a:p>
            <a:pPr marL="1028700" lvl="1" indent="-342900"/>
            <a:r>
              <a:rPr lang="en-US" dirty="0"/>
              <a:t>Penetration testing of the exposed database server</a:t>
            </a:r>
          </a:p>
          <a:p>
            <a:pPr marL="1485900" lvl="2" indent="-342900"/>
            <a:r>
              <a:rPr lang="en-US" dirty="0" err="1"/>
              <a:t>Uppföljningsdatabasen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Utgångspunkt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“OWASP top Ten”</a:t>
            </a:r>
          </a:p>
          <a:p>
            <a:pPr marL="1028700" lvl="1" indent="-342900"/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The Open Web Application Security Project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®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(OWASP) is a nonprofit foundation that works to improve the security of software</a:t>
            </a:r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949006D1-97D5-9E42-D637-CE82F406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PEN-tester</a:t>
            </a:r>
          </a:p>
        </p:txBody>
      </p:sp>
    </p:spTree>
    <p:extLst>
      <p:ext uri="{BB962C8B-B14F-4D97-AF65-F5344CB8AC3E}">
        <p14:creationId xmlns:p14="http://schemas.microsoft.com/office/powerpoint/2010/main" val="353546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C89E620-2615-4E18-94AB-9F169D39D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Plan hösten 2022</a:t>
            </a:r>
          </a:p>
          <a:p>
            <a:pPr marL="1028700" lvl="1" indent="-342900"/>
            <a:r>
              <a:rPr lang="sv-SE" dirty="0"/>
              <a:t>Start v40</a:t>
            </a:r>
          </a:p>
          <a:p>
            <a:pPr marL="1028700" lvl="1" indent="-342900"/>
            <a:r>
              <a:rPr lang="sv-SE" dirty="0"/>
              <a:t>PEN-tester v49</a:t>
            </a:r>
          </a:p>
          <a:p>
            <a:pPr marL="1028700" lvl="1" indent="-342900"/>
            <a:r>
              <a:rPr lang="sv-SE" dirty="0"/>
              <a:t>Klart v4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Slutrapport</a:t>
            </a:r>
          </a:p>
          <a:p>
            <a:pPr lvl="1"/>
            <a:r>
              <a:rPr lang="sv-SE" dirty="0"/>
              <a:t>Inför styrelsemöte 14 februari 2023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698F835F-6145-4B02-9BA7-10A1F61A4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</a:t>
            </a:r>
          </a:p>
        </p:txBody>
      </p:sp>
    </p:spTree>
    <p:extLst>
      <p:ext uri="{BB962C8B-B14F-4D97-AF65-F5344CB8AC3E}">
        <p14:creationId xmlns:p14="http://schemas.microsoft.com/office/powerpoint/2010/main" val="1598348781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DF8B229149043AC056CBFE8B11EF9" ma:contentTypeVersion="12" ma:contentTypeDescription="Create a new document." ma:contentTypeScope="" ma:versionID="7a822443514587d59e58dfbd1162baa9">
  <xsd:schema xmlns:xsd="http://www.w3.org/2001/XMLSchema" xmlns:xs="http://www.w3.org/2001/XMLSchema" xmlns:p="http://schemas.microsoft.com/office/2006/metadata/properties" xmlns:ns3="9c314a0d-fc0e-415c-9aed-f7cf8316431a" xmlns:ns4="a389610a-632f-450a-96e1-8e2237e52dab" targetNamespace="http://schemas.microsoft.com/office/2006/metadata/properties" ma:root="true" ma:fieldsID="b4cf8d83961a235c3d7393e0ace675cc" ns3:_="" ns4:_="">
    <xsd:import namespace="9c314a0d-fc0e-415c-9aed-f7cf8316431a"/>
    <xsd:import namespace="a389610a-632f-450a-96e1-8e2237e52d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14a0d-fc0e-415c-9aed-f7cf831643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9610a-632f-450a-96e1-8e2237e52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D37C37-5B36-455D-84AB-A3C8612501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A915E2-A67B-49B1-A9F7-DC963D7637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14a0d-fc0e-415c-9aed-f7cf8316431a"/>
    <ds:schemaRef ds:uri="a389610a-632f-450a-96e1-8e2237e52d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3AA2C2-9CF1-41AB-B33E-7C22D0C751F6}">
  <ds:schemaRefs>
    <ds:schemaRef ds:uri="http://purl.org/dc/elements/1.1/"/>
    <ds:schemaRef ds:uri="9c314a0d-fc0e-415c-9aed-f7cf8316431a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389610a-632f-450a-96e1-8e2237e52da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6623</TotalTime>
  <Words>158</Words>
  <Application>Microsoft Office PowerPoint</Application>
  <PresentationFormat>Bredbild</PresentationFormat>
  <Paragraphs>38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roboto</vt:lpstr>
      <vt:lpstr>Rubriksidor</vt:lpstr>
      <vt:lpstr>Textsidor</vt:lpstr>
      <vt:lpstr>Bild och grafik</vt:lpstr>
      <vt:lpstr>IT-säkerhetsrevision</vt:lpstr>
      <vt:lpstr>IT-säkerhetsrevision</vt:lpstr>
      <vt:lpstr>Revision enligt MSB’s föreskrifter</vt:lpstr>
      <vt:lpstr>PEN-tester</vt:lpstr>
      <vt:lpstr>Genomförande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Staffan Ekstedt</cp:lastModifiedBy>
  <cp:revision>36</cp:revision>
  <dcterms:created xsi:type="dcterms:W3CDTF">2021-02-26T13:28:00Z</dcterms:created>
  <dcterms:modified xsi:type="dcterms:W3CDTF">2022-12-15T10:13:29Z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0x010100877DF8B229149043AC056CBFE8B11EF9</vt:lpwstr>
  </property>
</Properties>
</file>