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
  </p:notesMasterIdLst>
  <p:handoutMasterIdLst>
    <p:handoutMasterId r:id="rId5"/>
  </p:handoutMasterIdLst>
  <p:sldIdLst>
    <p:sldId id="256" r:id="rId2"/>
    <p:sldId id="313" r:id="rId3"/>
  </p:sldIdLst>
  <p:sldSz cx="6858000" cy="9906000" type="A4"/>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7E139-AAC5-40D8-B8EF-13F2AB4AA005}">
          <p14:sldIdLst>
            <p14:sldId id="256"/>
            <p14:sldId id="313"/>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Nordström" initials="KN" lastIdx="2" clrIdx="0">
    <p:extLst>
      <p:ext uri="{19B8F6BF-5375-455C-9EA6-DF929625EA0E}">
        <p15:presenceInfo xmlns:p15="http://schemas.microsoft.com/office/powerpoint/2012/main" userId="S-1-5-21-4037045010-400650230-750724493-22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0C86E"/>
    <a:srgbClr val="6EB163"/>
    <a:srgbClr val="E2F1D9"/>
    <a:srgbClr val="6AAD41"/>
    <a:srgbClr val="28723F"/>
    <a:srgbClr val="C1E0AE"/>
    <a:srgbClr val="6A9E50"/>
    <a:srgbClr val="86C35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42" autoAdjust="0"/>
    <p:restoredTop sz="96387" autoAdjust="0"/>
  </p:normalViewPr>
  <p:slideViewPr>
    <p:cSldViewPr snapToGrid="0">
      <p:cViewPr varScale="1">
        <p:scale>
          <a:sx n="77" d="100"/>
          <a:sy n="77" d="100"/>
        </p:scale>
        <p:origin x="3414" y="108"/>
      </p:cViewPr>
      <p:guideLst>
        <p:guide orient="horz" pos="3120"/>
        <p:guide pos="2160"/>
      </p:guideLst>
    </p:cSldViewPr>
  </p:slideViewPr>
  <p:notesTextViewPr>
    <p:cViewPr>
      <p:scale>
        <a:sx n="1" d="1"/>
        <a:sy n="1" d="1"/>
      </p:scale>
      <p:origin x="0" y="0"/>
    </p:cViewPr>
  </p:notesTextViewPr>
  <p:notesViewPr>
    <p:cSldViewPr snapToGrid="0">
      <p:cViewPr varScale="1">
        <p:scale>
          <a:sx n="101" d="100"/>
          <a:sy n="101" d="100"/>
        </p:scale>
        <p:origin x="35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12E102-E4AC-401B-B5A6-542E137A5E22}" type="datetimeFigureOut">
              <a:rPr lang="sv-SE" smtClean="0"/>
              <a:t>2023-09-20</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CB90B7-C313-46B5-8300-A74AF3E11FE5}" type="slidenum">
              <a:rPr lang="sv-SE" smtClean="0"/>
              <a:t>‹#›</a:t>
            </a:fld>
            <a:endParaRPr lang="sv-SE"/>
          </a:p>
        </p:txBody>
      </p:sp>
    </p:spTree>
    <p:extLst>
      <p:ext uri="{BB962C8B-B14F-4D97-AF65-F5344CB8AC3E}">
        <p14:creationId xmlns:p14="http://schemas.microsoft.com/office/powerpoint/2010/main" val="240866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1B39A-0E09-43A4-96B3-675F6809E503}" type="datetimeFigureOut">
              <a:rPr lang="sv-SE" smtClean="0"/>
              <a:t>2023-09-20</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FFD60-D5AB-41B2-96EF-7F8CDDA286E5}" type="slidenum">
              <a:rPr lang="sv-SE" smtClean="0"/>
              <a:t>‹#›</a:t>
            </a:fld>
            <a:endParaRPr lang="sv-SE"/>
          </a:p>
        </p:txBody>
      </p:sp>
    </p:spTree>
    <p:extLst>
      <p:ext uri="{BB962C8B-B14F-4D97-AF65-F5344CB8AC3E}">
        <p14:creationId xmlns:p14="http://schemas.microsoft.com/office/powerpoint/2010/main" val="34287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1</a:t>
            </a:fld>
            <a:endParaRPr lang="sv-SE"/>
          </a:p>
        </p:txBody>
      </p:sp>
    </p:spTree>
    <p:extLst>
      <p:ext uri="{BB962C8B-B14F-4D97-AF65-F5344CB8AC3E}">
        <p14:creationId xmlns:p14="http://schemas.microsoft.com/office/powerpoint/2010/main" val="90555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9"/>
          </p:nvPr>
        </p:nvSpPr>
        <p:spPr>
          <a:xfrm>
            <a:off x="304918" y="950441"/>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2" name="Title 1"/>
          <p:cNvSpPr>
            <a:spLocks noGrp="1"/>
          </p:cNvSpPr>
          <p:nvPr>
            <p:ph type="ctrTitle"/>
          </p:nvPr>
        </p:nvSpPr>
        <p:spPr>
          <a:xfrm>
            <a:off x="0" y="1"/>
            <a:ext cx="6858000" cy="630118"/>
          </a:xfrm>
          <a:prstGeom prst="rect">
            <a:avLst/>
          </a:prstGeom>
          <a:solidFill>
            <a:srgbClr val="90C86E"/>
          </a:solidFill>
          <a:ln w="6350">
            <a:noFill/>
          </a:ln>
        </p:spPr>
        <p:txBody>
          <a:bodyPr lIns="216000" tIns="216000" rIns="144000" bIns="216000" anchor="t">
            <a:spAutoFit/>
          </a:bodyPr>
          <a:lstStyle>
            <a:lvl1pPr>
              <a:defRPr lang="en-US" sz="1400" b="1" baseline="0" dirty="0">
                <a:solidFill>
                  <a:schemeClr val="tx1"/>
                </a:solidFill>
                <a:latin typeface="Arial" panose="020B0604020202020204" pitchFamily="34" charset="0"/>
                <a:cs typeface="Arial" panose="020B0604020202020204" pitchFamily="34" charset="0"/>
              </a:defRPr>
            </a:lvl1pPr>
          </a:lstStyle>
          <a:p>
            <a:pPr marL="0" lvl="0"/>
            <a:r>
              <a:rPr lang="en-US" dirty="0"/>
              <a:t>Click to edit Master title style</a:t>
            </a:r>
          </a:p>
        </p:txBody>
      </p:sp>
      <p:sp>
        <p:nvSpPr>
          <p:cNvPr id="3" name="Slide Number Placeholder 2"/>
          <p:cNvSpPr>
            <a:spLocks noGrp="1"/>
          </p:cNvSpPr>
          <p:nvPr>
            <p:ph type="sldNum" sz="quarter" idx="40"/>
          </p:nvPr>
        </p:nvSpPr>
        <p:spPr/>
        <p:txBody>
          <a:bodyPr/>
          <a:lstStyle/>
          <a:p>
            <a:fld id="{F3F4DCA2-53CA-48AF-BF1A-13BEFD9BD817}" type="slidenum">
              <a:rPr lang="sv-SE" smtClean="0"/>
              <a:t>‹#›</a:t>
            </a:fld>
            <a:endParaRPr lang="sv-SE"/>
          </a:p>
        </p:txBody>
      </p:sp>
    </p:spTree>
    <p:extLst>
      <p:ext uri="{BB962C8B-B14F-4D97-AF65-F5344CB8AC3E}">
        <p14:creationId xmlns:p14="http://schemas.microsoft.com/office/powerpoint/2010/main" val="368626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9" name="Rectangle 18"/>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9"/>
          </p:nvPr>
        </p:nvSpPr>
        <p:spPr>
          <a:xfrm>
            <a:off x="304918" y="1779116"/>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2" name="Title 1"/>
          <p:cNvSpPr>
            <a:spLocks noGrp="1"/>
          </p:cNvSpPr>
          <p:nvPr>
            <p:ph type="ctrTitle"/>
          </p:nvPr>
        </p:nvSpPr>
        <p:spPr>
          <a:xfrm>
            <a:off x="0" y="1"/>
            <a:ext cx="6858000" cy="630118"/>
          </a:xfrm>
          <a:prstGeom prst="rect">
            <a:avLst/>
          </a:prstGeom>
          <a:solidFill>
            <a:srgbClr val="90C86E"/>
          </a:solidFill>
          <a:ln w="6350">
            <a:noFill/>
          </a:ln>
        </p:spPr>
        <p:txBody>
          <a:bodyPr lIns="216000" tIns="216000" rIns="144000" bIns="216000" anchor="t">
            <a:spAutoFit/>
          </a:bodyPr>
          <a:lstStyle>
            <a:lvl1pPr>
              <a:defRPr lang="en-US" sz="1400" b="1" baseline="0" dirty="0">
                <a:solidFill>
                  <a:schemeClr val="tx1"/>
                </a:solidFill>
                <a:latin typeface="Arial" panose="020B0604020202020204" pitchFamily="34" charset="0"/>
                <a:cs typeface="Arial" panose="020B0604020202020204" pitchFamily="34" charset="0"/>
              </a:defRPr>
            </a:lvl1pPr>
          </a:lstStyle>
          <a:p>
            <a:pPr marL="0" lvl="0"/>
            <a:r>
              <a:rPr lang="en-US" dirty="0"/>
              <a:t>Click to edit Master title style</a:t>
            </a:r>
          </a:p>
        </p:txBody>
      </p:sp>
      <p:sp>
        <p:nvSpPr>
          <p:cNvPr id="3" name="Slide Number Placeholder 2"/>
          <p:cNvSpPr>
            <a:spLocks noGrp="1"/>
          </p:cNvSpPr>
          <p:nvPr>
            <p:ph type="sldNum" sz="quarter" idx="40"/>
          </p:nvPr>
        </p:nvSpPr>
        <p:spPr/>
        <p:txBody>
          <a:bodyPr/>
          <a:lstStyle/>
          <a:p>
            <a:fld id="{F3F4DCA2-53CA-48AF-BF1A-13BEFD9BD817}" type="slidenum">
              <a:rPr lang="sv-SE" smtClean="0"/>
              <a:t>‹#›</a:t>
            </a:fld>
            <a:endParaRPr lang="sv-SE"/>
          </a:p>
        </p:txBody>
      </p:sp>
      <p:sp>
        <p:nvSpPr>
          <p:cNvPr id="9" name="Content Placeholder 8"/>
          <p:cNvSpPr>
            <a:spLocks noGrp="1"/>
          </p:cNvSpPr>
          <p:nvPr>
            <p:ph sz="quarter" idx="41" hasCustomPrompt="1"/>
          </p:nvPr>
        </p:nvSpPr>
        <p:spPr>
          <a:xfrm>
            <a:off x="1" y="630119"/>
            <a:ext cx="6857999" cy="605496"/>
          </a:xfrm>
          <a:prstGeom prst="rect">
            <a:avLst/>
          </a:prstGeom>
          <a:solidFill>
            <a:srgbClr val="86C35F">
              <a:alpha val="23922"/>
            </a:srgbClr>
          </a:solidFill>
          <a:ln w="6350">
            <a:noFill/>
          </a:ln>
        </p:spPr>
        <p:txBody>
          <a:bodyPr lIns="216000" tIns="216000" rIns="144000" bIns="216000" anchor="t">
            <a:spAutoFit/>
          </a:bodyPr>
          <a:lstStyle>
            <a:lvl1pPr>
              <a:defRPr lang="en-US" sz="1100" b="0" baseline="0" smtClean="0">
                <a:latin typeface="Arial" panose="020B0604020202020204" pitchFamily="34" charset="0"/>
                <a:ea typeface="+mj-ea"/>
                <a:cs typeface="Arial" panose="020B0604020202020204" pitchFamily="34" charset="0"/>
              </a:defRPr>
            </a:lvl1pPr>
            <a:lvl2pPr>
              <a:defRPr lang="en-US" smtClean="0"/>
            </a:lvl2pPr>
            <a:lvl3pPr>
              <a:defRPr lang="en-US" sz="1800" smtClean="0"/>
            </a:lvl3pPr>
            <a:lvl4pPr>
              <a:defRPr lang="en-US" sz="1800" smtClean="0"/>
            </a:lvl4pPr>
            <a:lvl5pPr>
              <a:defRPr lang="sv-SE" sz="1800"/>
            </a:lvl5pPr>
          </a:lstStyle>
          <a:p>
            <a:pPr marL="0" lvl="0">
              <a:lnSpc>
                <a:spcPct val="100000"/>
              </a:lnSpc>
              <a:spcBef>
                <a:spcPts val="600"/>
              </a:spcBef>
              <a:buNone/>
            </a:pPr>
            <a:r>
              <a:rPr lang="sv-SE" noProof="0" dirty="0"/>
              <a:t>Beskrivning</a:t>
            </a:r>
          </a:p>
        </p:txBody>
      </p:sp>
    </p:spTree>
    <p:extLst>
      <p:ext uri="{BB962C8B-B14F-4D97-AF65-F5344CB8AC3E}">
        <p14:creationId xmlns:p14="http://schemas.microsoft.com/office/powerpoint/2010/main" val="15433673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5134197" y="9611834"/>
            <a:ext cx="1543050" cy="336698"/>
          </a:xfrm>
          <a:prstGeom prst="rect">
            <a:avLst/>
          </a:prstGeom>
        </p:spPr>
        <p:txBody>
          <a:bodyPr vert="horz" lIns="91440" tIns="45720" rIns="91440" bIns="45720" rtlCol="0" anchor="ctr"/>
          <a:lstStyle>
            <a:lvl1pPr algn="r">
              <a:defRPr sz="1200">
                <a:solidFill>
                  <a:schemeClr val="bg1"/>
                </a:solidFill>
              </a:defRPr>
            </a:lvl1pPr>
          </a:lstStyle>
          <a:p>
            <a:fld id="{F3F4DCA2-53CA-48AF-BF1A-13BEFD9BD817}" type="slidenum">
              <a:rPr lang="sv-SE" smtClean="0"/>
              <a:pPr/>
              <a:t>‹#›</a:t>
            </a:fld>
            <a:endParaRPr lang="sv-SE"/>
          </a:p>
        </p:txBody>
      </p:sp>
    </p:spTree>
    <p:extLst>
      <p:ext uri="{BB962C8B-B14F-4D97-AF65-F5344CB8AC3E}">
        <p14:creationId xmlns:p14="http://schemas.microsoft.com/office/powerpoint/2010/main" val="2710839040"/>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D1A32B46-C466-6285-B581-5CA9D03606EE}"/>
              </a:ext>
            </a:extLst>
          </p:cNvPr>
          <p:cNvPicPr>
            <a:picLocks noChangeAspect="1"/>
          </p:cNvPicPr>
          <p:nvPr/>
        </p:nvPicPr>
        <p:blipFill>
          <a:blip r:embed="rId3"/>
          <a:stretch>
            <a:fillRect/>
          </a:stretch>
        </p:blipFill>
        <p:spPr>
          <a:xfrm>
            <a:off x="754083" y="7672699"/>
            <a:ext cx="4794353" cy="1556892"/>
          </a:xfrm>
          <a:prstGeom prst="rect">
            <a:avLst/>
          </a:prstGeom>
          <a:ln>
            <a:solidFill>
              <a:schemeClr val="bg1">
                <a:lumMod val="50000"/>
              </a:schemeClr>
            </a:solidFill>
          </a:ln>
          <a:effectLst>
            <a:outerShdw blurRad="50800" dist="38100" dir="2700000" algn="tl" rotWithShape="0">
              <a:prstClr val="black">
                <a:alpha val="40000"/>
              </a:prstClr>
            </a:outerShdw>
          </a:effectLst>
        </p:spPr>
      </p:pic>
      <p:pic>
        <p:nvPicPr>
          <p:cNvPr id="4" name="Bildobjekt 3">
            <a:extLst>
              <a:ext uri="{FF2B5EF4-FFF2-40B4-BE49-F238E27FC236}">
                <a16:creationId xmlns:a16="http://schemas.microsoft.com/office/drawing/2014/main" id="{0472B496-0093-91A1-53E1-37930AE40E55}"/>
              </a:ext>
            </a:extLst>
          </p:cNvPr>
          <p:cNvPicPr>
            <a:picLocks noChangeAspect="1"/>
          </p:cNvPicPr>
          <p:nvPr/>
        </p:nvPicPr>
        <p:blipFill rotWithShape="1">
          <a:blip r:embed="rId4"/>
          <a:srcRect t="-1" r="5564" b="28076"/>
          <a:stretch/>
        </p:blipFill>
        <p:spPr>
          <a:xfrm>
            <a:off x="0" y="4116926"/>
            <a:ext cx="6858000" cy="2052152"/>
          </a:xfrm>
          <a:prstGeom prst="rect">
            <a:avLst/>
          </a:prstGeom>
        </p:spPr>
      </p:pic>
      <p:sp>
        <p:nvSpPr>
          <p:cNvPr id="27" name="Text Placeholder 10"/>
          <p:cNvSpPr txBox="1">
            <a:spLocks/>
          </p:cNvSpPr>
          <p:nvPr/>
        </p:nvSpPr>
        <p:spPr>
          <a:xfrm>
            <a:off x="0" y="9391843"/>
            <a:ext cx="6858000" cy="514157"/>
          </a:xfrm>
          <a:prstGeom prst="rect">
            <a:avLst/>
          </a:prstGeom>
          <a:solidFill>
            <a:srgbClr val="86C35F"/>
          </a:solidFill>
          <a:ln w="6350">
            <a:solidFill>
              <a:srgbClr val="3E9F00"/>
            </a:solid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nSpc>
                <a:spcPct val="100000"/>
              </a:lnSpc>
              <a:spcAft>
                <a:spcPts val="200"/>
              </a:spcAft>
            </a:pPr>
            <a:r>
              <a:rPr lang="sv-SE" sz="1100" b="0" dirty="0"/>
              <a:t>Senast uppdaterad: 2023-09-25</a:t>
            </a:r>
            <a:br>
              <a:rPr lang="sv-SE" sz="1100" b="0" dirty="0"/>
            </a:br>
            <a:r>
              <a:rPr lang="sv-SE" sz="1100" b="0" dirty="0"/>
              <a:t>Version av Ladok vid senaste uppdatering: 2.27.0</a:t>
            </a:r>
          </a:p>
        </p:txBody>
      </p:sp>
      <p:pic>
        <p:nvPicPr>
          <p:cNvPr id="28" name="Picture 27"/>
          <p:cNvPicPr>
            <a:picLocks noChangeAspect="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488496"/>
            <a:ext cx="1062037" cy="340500"/>
          </a:xfrm>
          <a:prstGeom prst="rect">
            <a:avLst/>
          </a:prstGeom>
        </p:spPr>
      </p:pic>
      <p:pic>
        <p:nvPicPr>
          <p:cNvPr id="30" name="Picture 29"/>
          <p:cNvPicPr>
            <a:picLocks noChangeAspect="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488496"/>
            <a:ext cx="1062037" cy="340500"/>
          </a:xfrm>
          <a:prstGeom prst="rect">
            <a:avLst/>
          </a:prstGeom>
        </p:spPr>
      </p:pic>
      <p:sp>
        <p:nvSpPr>
          <p:cNvPr id="31" name="Text Placeholder 10"/>
          <p:cNvSpPr txBox="1">
            <a:spLocks/>
          </p:cNvSpPr>
          <p:nvPr/>
        </p:nvSpPr>
        <p:spPr>
          <a:xfrm>
            <a:off x="0" y="0"/>
            <a:ext cx="6858000" cy="2602247"/>
          </a:xfrm>
          <a:prstGeom prst="rect">
            <a:avLst/>
          </a:prstGeom>
          <a:noFill/>
          <a:ln w="6350">
            <a:no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gn="ctr"/>
            <a:r>
              <a:rPr lang="sv-SE" sz="2400" dirty="0">
                <a:solidFill>
                  <a:schemeClr val="tx1"/>
                </a:solidFill>
              </a:rPr>
              <a:t>Skapa litteraturlista</a:t>
            </a:r>
          </a:p>
          <a:p>
            <a:pPr algn="ctr"/>
            <a:endParaRPr lang="sv-SE" sz="2400" dirty="0">
              <a:solidFill>
                <a:schemeClr val="tx1"/>
              </a:solidFill>
            </a:endParaRPr>
          </a:p>
        </p:txBody>
      </p:sp>
      <p:sp>
        <p:nvSpPr>
          <p:cNvPr id="15" name="Content Placeholder 3"/>
          <p:cNvSpPr txBox="1">
            <a:spLocks/>
          </p:cNvSpPr>
          <p:nvPr/>
        </p:nvSpPr>
        <p:spPr>
          <a:xfrm>
            <a:off x="0" y="1807579"/>
            <a:ext cx="6858000" cy="944050"/>
          </a:xfrm>
          <a:prstGeom prst="rect">
            <a:avLst/>
          </a:prstGeom>
          <a:solidFill>
            <a:srgbClr val="86C35F">
              <a:alpha val="23922"/>
            </a:srgbClr>
          </a:solidFill>
          <a:ln w="6350">
            <a:noFill/>
          </a:ln>
        </p:spPr>
        <p:txBody>
          <a:bodyPr wrap="square" lIns="216000" tIns="216000" rIns="144000" bIns="216000" anchor="t">
            <a:spAutoFit/>
          </a:bodyPr>
          <a:lstStyle>
            <a:lvl1pPr indent="0" defTabSz="685800">
              <a:lnSpc>
                <a:spcPct val="100000"/>
              </a:lnSpc>
              <a:spcBef>
                <a:spcPts val="600"/>
              </a:spcBef>
              <a:buFont typeface="Arial" panose="020B0604020202020204" pitchFamily="34" charset="0"/>
              <a:buNone/>
              <a:defRPr lang="en-US" sz="1100" b="0" baseline="0" smtClean="0">
                <a:latin typeface="Arial" panose="020B0604020202020204" pitchFamily="34" charset="0"/>
                <a:ea typeface="+mj-ea"/>
                <a:cs typeface="Arial" panose="020B0604020202020204" pitchFamily="34" charset="0"/>
              </a:defRPr>
            </a:lvl1pPr>
            <a:lvl2pPr marL="514350" indent="-171450" defTabSz="685800">
              <a:lnSpc>
                <a:spcPct val="90000"/>
              </a:lnSpc>
              <a:spcBef>
                <a:spcPts val="375"/>
              </a:spcBef>
              <a:buFont typeface="Arial" panose="020B0604020202020204" pitchFamily="34" charset="0"/>
              <a:buChar char="•"/>
              <a:defRPr lang="en-US" smtClean="0"/>
            </a:lvl2pPr>
            <a:lvl3pPr marL="857250" indent="-171450" defTabSz="685800">
              <a:lnSpc>
                <a:spcPct val="90000"/>
              </a:lnSpc>
              <a:spcBef>
                <a:spcPts val="375"/>
              </a:spcBef>
              <a:buFont typeface="Arial" panose="020B0604020202020204" pitchFamily="34" charset="0"/>
              <a:buChar char="•"/>
              <a:defRPr lang="en-US" smtClean="0"/>
            </a:lvl3pPr>
            <a:lvl4pPr marL="1200150" indent="-171450" defTabSz="685800">
              <a:lnSpc>
                <a:spcPct val="90000"/>
              </a:lnSpc>
              <a:spcBef>
                <a:spcPts val="375"/>
              </a:spcBef>
              <a:buFont typeface="Arial" panose="020B0604020202020204" pitchFamily="34" charset="0"/>
              <a:buChar char="•"/>
              <a:defRPr lang="en-US" smtClean="0"/>
            </a:lvl4pPr>
            <a:lvl5pPr marL="1543050" indent="-171450" defTabSz="685800">
              <a:lnSpc>
                <a:spcPct val="90000"/>
              </a:lnSpc>
              <a:spcBef>
                <a:spcPts val="375"/>
              </a:spcBef>
              <a:buFont typeface="Arial" panose="020B0604020202020204" pitchFamily="34" charset="0"/>
              <a:buChar char="•"/>
              <a:defRPr lang="sv-SE"/>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r>
              <a:rPr lang="sv-SE" dirty="0"/>
              <a:t>Det går att skapa flera upplagor av litteraturlistor för samma utbildning, och de kan användas på alla upplagor av plan och alla versioner av utbildningen. Beroende på vilket datum som har angetts i ”Giltig från och med” så knyts respektive upplaga av litteraturlistan med version och plan. </a:t>
            </a:r>
          </a:p>
        </p:txBody>
      </p:sp>
      <p:cxnSp>
        <p:nvCxnSpPr>
          <p:cNvPr id="46" name="Straight Connector 45"/>
          <p:cNvCxnSpPr/>
          <p:nvPr/>
        </p:nvCxnSpPr>
        <p:spPr>
          <a:xfrm>
            <a:off x="0" y="1804404"/>
            <a:ext cx="6858000" cy="0"/>
          </a:xfrm>
          <a:prstGeom prst="line">
            <a:avLst/>
          </a:prstGeom>
          <a:ln w="6350">
            <a:solidFill>
              <a:srgbClr val="6A9E5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0" y="2730049"/>
            <a:ext cx="6858000" cy="0"/>
          </a:xfrm>
          <a:prstGeom prst="line">
            <a:avLst/>
          </a:prstGeom>
          <a:ln w="6350">
            <a:solidFill>
              <a:srgbClr val="6A9E50"/>
            </a:solidFill>
          </a:ln>
        </p:spPr>
        <p:style>
          <a:lnRef idx="1">
            <a:schemeClr val="accent1"/>
          </a:lnRef>
          <a:fillRef idx="0">
            <a:schemeClr val="accent1"/>
          </a:fillRef>
          <a:effectRef idx="0">
            <a:schemeClr val="accent1"/>
          </a:effectRef>
          <a:fontRef idx="minor">
            <a:schemeClr val="tx1"/>
          </a:fontRef>
        </p:style>
      </p:cxnSp>
      <p:sp>
        <p:nvSpPr>
          <p:cNvPr id="49" name="Text Placeholder 1"/>
          <p:cNvSpPr>
            <a:spLocks noGrp="1"/>
          </p:cNvSpPr>
          <p:nvPr>
            <p:ph type="body" sz="quarter" idx="39"/>
          </p:nvPr>
        </p:nvSpPr>
        <p:spPr>
          <a:xfrm>
            <a:off x="304918" y="3026992"/>
            <a:ext cx="5798999" cy="4862870"/>
          </a:xfrm>
        </p:spPr>
        <p:txBody>
          <a:bodyPr/>
          <a:lstStyle/>
          <a:p>
            <a:r>
              <a:rPr lang="sv-SE" b="1" dirty="0"/>
              <a:t>Hantering:</a:t>
            </a:r>
          </a:p>
          <a:p>
            <a:pPr marL="228600" indent="-228600">
              <a:buFont typeface="+mj-lt"/>
              <a:buAutoNum type="arabicPeriod"/>
            </a:pPr>
            <a:r>
              <a:rPr lang="sv-SE" dirty="0"/>
              <a:t>Sök fram kursen i </a:t>
            </a:r>
            <a:r>
              <a:rPr lang="sv-SE" b="1" dirty="0"/>
              <a:t>Utbildningsinformation</a:t>
            </a:r>
          </a:p>
          <a:p>
            <a:pPr marL="228600" indent="-228600">
              <a:buFont typeface="+mj-lt"/>
              <a:buAutoNum type="arabicPeriod"/>
            </a:pPr>
            <a:r>
              <a:rPr lang="sv-SE" dirty="0"/>
              <a:t>Välj fliken </a:t>
            </a:r>
            <a:r>
              <a:rPr lang="sv-SE" b="1" dirty="0"/>
              <a:t>Litteraturlista</a:t>
            </a:r>
          </a:p>
          <a:p>
            <a:pPr marL="228600" indent="-228600">
              <a:buFont typeface="+mj-lt"/>
              <a:buAutoNum type="arabicPeriod"/>
            </a:pPr>
            <a:r>
              <a:rPr lang="sv-SE" dirty="0"/>
              <a:t>Välj att </a:t>
            </a:r>
            <a:r>
              <a:rPr lang="sv-SE" b="1" dirty="0"/>
              <a:t>Skapa en ny upplaga </a:t>
            </a:r>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r>
              <a:rPr lang="sv-SE" dirty="0"/>
              <a:t>I dialogrutan: </a:t>
            </a:r>
          </a:p>
          <a:p>
            <a:pPr marL="571500" lvl="1" indent="-228600">
              <a:buFont typeface="Arial" panose="020B0604020202020204" pitchFamily="34" charset="0"/>
              <a:buChar char="•"/>
            </a:pPr>
            <a:r>
              <a:rPr lang="sv-SE" dirty="0"/>
              <a:t>Välj period eller skriv in datum som upplagan ska vara giltig från och med </a:t>
            </a:r>
          </a:p>
          <a:p>
            <a:pPr marL="571500" lvl="1" indent="-228600">
              <a:buFont typeface="Arial" panose="020B0604020202020204" pitchFamily="34" charset="0"/>
              <a:buChar char="•"/>
            </a:pPr>
            <a:r>
              <a:rPr lang="sv-SE" dirty="0"/>
              <a:t>Om det finns en tidigare upplaga kan du välja att kopiera uppgifter från den tidigare upplagan, t.ex. om det bara är några uppgifter som har förändrats</a:t>
            </a:r>
          </a:p>
          <a:p>
            <a:pPr marL="228600" indent="-228600">
              <a:buFont typeface="+mj-lt"/>
              <a:buAutoNum type="arabicPeriod"/>
            </a:pPr>
            <a:r>
              <a:rPr lang="sv-SE" b="1" dirty="0"/>
              <a:t>Spara</a:t>
            </a:r>
          </a:p>
          <a:p>
            <a:pPr marL="228600" indent="-228600">
              <a:buFont typeface="+mj-lt"/>
              <a:buAutoNum type="arabicPeriod"/>
            </a:pPr>
            <a:endParaRPr lang="sv-SE" dirty="0"/>
          </a:p>
        </p:txBody>
      </p:sp>
      <p:sp>
        <p:nvSpPr>
          <p:cNvPr id="51" name="Text Placeholder 6"/>
          <p:cNvSpPr txBox="1">
            <a:spLocks/>
          </p:cNvSpPr>
          <p:nvPr/>
        </p:nvSpPr>
        <p:spPr>
          <a:xfrm>
            <a:off x="1018159" y="4334357"/>
            <a:ext cx="264826"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sp>
        <p:nvSpPr>
          <p:cNvPr id="52" name="Text Placeholder 5"/>
          <p:cNvSpPr txBox="1">
            <a:spLocks/>
          </p:cNvSpPr>
          <p:nvPr/>
        </p:nvSpPr>
        <p:spPr>
          <a:xfrm>
            <a:off x="5241504" y="5101577"/>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54" name="Text Placeholder 5"/>
          <p:cNvSpPr txBox="1">
            <a:spLocks/>
          </p:cNvSpPr>
          <p:nvPr/>
        </p:nvSpPr>
        <p:spPr>
          <a:xfrm>
            <a:off x="4384872" y="8165225"/>
            <a:ext cx="270279"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4</a:t>
            </a:r>
          </a:p>
        </p:txBody>
      </p:sp>
      <p:sp>
        <p:nvSpPr>
          <p:cNvPr id="55" name="Text Placeholder 5"/>
          <p:cNvSpPr txBox="1">
            <a:spLocks/>
          </p:cNvSpPr>
          <p:nvPr/>
        </p:nvSpPr>
        <p:spPr>
          <a:xfrm>
            <a:off x="5106707" y="8958906"/>
            <a:ext cx="270279"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5</a:t>
            </a:r>
          </a:p>
        </p:txBody>
      </p:sp>
      <p:sp>
        <p:nvSpPr>
          <p:cNvPr id="56" name="Text Placeholder 5"/>
          <p:cNvSpPr txBox="1">
            <a:spLocks/>
          </p:cNvSpPr>
          <p:nvPr/>
        </p:nvSpPr>
        <p:spPr>
          <a:xfrm>
            <a:off x="1115947" y="5413838"/>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3</a:t>
            </a:r>
          </a:p>
        </p:txBody>
      </p:sp>
    </p:spTree>
    <p:extLst>
      <p:ext uri="{BB962C8B-B14F-4D97-AF65-F5344CB8AC3E}">
        <p14:creationId xmlns:p14="http://schemas.microsoft.com/office/powerpoint/2010/main" val="2750814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Bildobjekt 43">
            <a:extLst>
              <a:ext uri="{FF2B5EF4-FFF2-40B4-BE49-F238E27FC236}">
                <a16:creationId xmlns:a16="http://schemas.microsoft.com/office/drawing/2014/main" id="{23B10782-EA25-4835-74D4-CAEC638F75D9}"/>
              </a:ext>
            </a:extLst>
          </p:cNvPr>
          <p:cNvPicPr>
            <a:picLocks noChangeAspect="1"/>
          </p:cNvPicPr>
          <p:nvPr/>
        </p:nvPicPr>
        <p:blipFill>
          <a:blip r:embed="rId2"/>
          <a:stretch>
            <a:fillRect/>
          </a:stretch>
        </p:blipFill>
        <p:spPr>
          <a:xfrm>
            <a:off x="0" y="6635007"/>
            <a:ext cx="6858000" cy="1448873"/>
          </a:xfrm>
          <a:prstGeom prst="rect">
            <a:avLst/>
          </a:prstGeom>
        </p:spPr>
      </p:pic>
      <p:grpSp>
        <p:nvGrpSpPr>
          <p:cNvPr id="29" name="Grupp 28">
            <a:extLst>
              <a:ext uri="{FF2B5EF4-FFF2-40B4-BE49-F238E27FC236}">
                <a16:creationId xmlns:a16="http://schemas.microsoft.com/office/drawing/2014/main" id="{087DCE6F-34BD-0B08-D97E-B9F7AA6DAF69}"/>
              </a:ext>
            </a:extLst>
          </p:cNvPr>
          <p:cNvGrpSpPr/>
          <p:nvPr/>
        </p:nvGrpSpPr>
        <p:grpSpPr>
          <a:xfrm>
            <a:off x="-63474" y="1622588"/>
            <a:ext cx="6921474" cy="3375570"/>
            <a:chOff x="-63474" y="1574963"/>
            <a:chExt cx="6921474" cy="3375570"/>
          </a:xfrm>
        </p:grpSpPr>
        <p:pic>
          <p:nvPicPr>
            <p:cNvPr id="19" name="Bildobjekt 18">
              <a:extLst>
                <a:ext uri="{FF2B5EF4-FFF2-40B4-BE49-F238E27FC236}">
                  <a16:creationId xmlns:a16="http://schemas.microsoft.com/office/drawing/2014/main" id="{7B4B034C-C459-FB84-00B4-0AB1C7608CAC}"/>
                </a:ext>
              </a:extLst>
            </p:cNvPr>
            <p:cNvPicPr>
              <a:picLocks noChangeAspect="1"/>
            </p:cNvPicPr>
            <p:nvPr/>
          </p:nvPicPr>
          <p:blipFill>
            <a:blip r:embed="rId3"/>
            <a:stretch>
              <a:fillRect/>
            </a:stretch>
          </p:blipFill>
          <p:spPr>
            <a:xfrm>
              <a:off x="0" y="1704902"/>
              <a:ext cx="6858000" cy="3245631"/>
            </a:xfrm>
            <a:prstGeom prst="rect">
              <a:avLst/>
            </a:prstGeom>
          </p:spPr>
        </p:pic>
        <p:sp>
          <p:nvSpPr>
            <p:cNvPr id="2" name="Rectangle 1"/>
            <p:cNvSpPr/>
            <p:nvPr/>
          </p:nvSpPr>
          <p:spPr>
            <a:xfrm>
              <a:off x="-63474" y="1574963"/>
              <a:ext cx="6921473" cy="850890"/>
            </a:xfrm>
            <a:prstGeom prst="rect">
              <a:avLst/>
            </a:prstGeom>
            <a:solidFill>
              <a:srgbClr val="FFFFFF">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8" name="Rectangle 1">
              <a:extLst>
                <a:ext uri="{FF2B5EF4-FFF2-40B4-BE49-F238E27FC236}">
                  <a16:creationId xmlns:a16="http://schemas.microsoft.com/office/drawing/2014/main" id="{D28E3592-D12D-63D7-70DD-3CEC0C2577DC}"/>
                </a:ext>
              </a:extLst>
            </p:cNvPr>
            <p:cNvSpPr/>
            <p:nvPr/>
          </p:nvSpPr>
          <p:spPr>
            <a:xfrm>
              <a:off x="-31736" y="2425852"/>
              <a:ext cx="5799000" cy="1028053"/>
            </a:xfrm>
            <a:prstGeom prst="rect">
              <a:avLst/>
            </a:prstGeom>
            <a:solidFill>
              <a:srgbClr val="FFFFFF">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30" name="Rectangle 29"/>
          <p:cNvSpPr/>
          <p:nvPr/>
        </p:nvSpPr>
        <p:spPr>
          <a:xfrm>
            <a:off x="0" y="7388912"/>
            <a:ext cx="6858000" cy="703461"/>
          </a:xfrm>
          <a:prstGeom prst="rect">
            <a:avLst/>
          </a:prstGeom>
          <a:solidFill>
            <a:srgbClr val="FFFFFF">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30"/>
          <p:cNvSpPr>
            <a:spLocks noGrp="1"/>
          </p:cNvSpPr>
          <p:nvPr>
            <p:ph type="ctrTitle"/>
          </p:nvPr>
        </p:nvSpPr>
        <p:spPr>
          <a:xfrm>
            <a:off x="0" y="1"/>
            <a:ext cx="6858000" cy="630118"/>
          </a:xfrm>
        </p:spPr>
        <p:txBody>
          <a:bodyPr/>
          <a:lstStyle/>
          <a:p>
            <a:r>
              <a:rPr lang="sv-SE" dirty="0"/>
              <a:t>Skapa litteraturlista </a:t>
            </a:r>
            <a:r>
              <a:rPr lang="sv-SE" b="0" dirty="0"/>
              <a:t>(forts.)</a:t>
            </a:r>
            <a:endParaRPr lang="sv-SE" dirty="0"/>
          </a:p>
        </p:txBody>
      </p:sp>
      <p:sp>
        <p:nvSpPr>
          <p:cNvPr id="21"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2</a:t>
            </a:fld>
            <a:endParaRPr lang="sv-SE" dirty="0"/>
          </a:p>
        </p:txBody>
      </p:sp>
      <p:sp>
        <p:nvSpPr>
          <p:cNvPr id="24" name="Text Placeholder 1"/>
          <p:cNvSpPr>
            <a:spLocks noGrp="1"/>
          </p:cNvSpPr>
          <p:nvPr>
            <p:ph type="body" sz="quarter" idx="39"/>
          </p:nvPr>
        </p:nvSpPr>
        <p:spPr>
          <a:xfrm>
            <a:off x="204025" y="950027"/>
            <a:ext cx="5798999" cy="5601533"/>
          </a:xfrm>
        </p:spPr>
        <p:txBody>
          <a:bodyPr/>
          <a:lstStyle/>
          <a:p>
            <a:pPr marL="228600" indent="-228600">
              <a:buFont typeface="+mj-lt"/>
              <a:buAutoNum type="arabicPeriod" startAt="4"/>
            </a:pPr>
            <a:r>
              <a:rPr lang="sv-SE" b="1" dirty="0"/>
              <a:t>Klicka på pennan överst i fältet </a:t>
            </a:r>
            <a:r>
              <a:rPr lang="sv-SE" dirty="0"/>
              <a:t>för att aktivera redigeringsläget</a:t>
            </a:r>
          </a:p>
          <a:p>
            <a:pPr marL="228600" indent="-228600">
              <a:buFont typeface="+mj-lt"/>
              <a:buAutoNum type="arabicPeriod" startAt="4"/>
            </a:pPr>
            <a:r>
              <a:rPr lang="sv-SE" b="1" dirty="0"/>
              <a:t>Skriv in litteraturlistan </a:t>
            </a:r>
            <a:r>
              <a:rPr lang="sv-SE" dirty="0"/>
              <a:t>för kursen i textfältet</a:t>
            </a:r>
            <a:r>
              <a:rPr lang="sv-SE" b="1" dirty="0"/>
              <a:t>. </a:t>
            </a:r>
            <a:r>
              <a:rPr lang="sv-SE" dirty="0"/>
              <a:t>Texten går att formatera med hjälp av knapparna högst upp i textfältet.</a:t>
            </a:r>
          </a:p>
          <a:p>
            <a:pPr marL="228600" indent="-228600">
              <a:buFont typeface="+mj-lt"/>
              <a:buAutoNum type="arabicPeriod" startAt="4"/>
            </a:pPr>
            <a:endParaRPr lang="sv-SE" b="1" dirty="0"/>
          </a:p>
          <a:p>
            <a:pPr marL="228600" indent="-228600">
              <a:buFont typeface="+mj-lt"/>
              <a:buAutoNum type="arabicPeriod" startAt="4"/>
            </a:pPr>
            <a:endParaRPr lang="sv-SE" b="1" dirty="0"/>
          </a:p>
          <a:p>
            <a:pPr marL="228600" indent="-228600">
              <a:buFont typeface="+mj-lt"/>
              <a:buAutoNum type="arabicPeriod" startAt="4"/>
            </a:pPr>
            <a:endParaRPr lang="sv-SE" b="1" dirty="0"/>
          </a:p>
          <a:p>
            <a:pPr marL="228600" indent="-228600">
              <a:buFont typeface="+mj-lt"/>
              <a:buAutoNum type="arabicPeriod" startAt="4"/>
            </a:pPr>
            <a:endParaRPr lang="sv-SE" b="1" dirty="0"/>
          </a:p>
          <a:p>
            <a:pPr marL="228600" indent="-228600">
              <a:buFont typeface="+mj-lt"/>
              <a:buAutoNum type="arabicPeriod" startAt="4"/>
            </a:pPr>
            <a:endParaRPr lang="sv-SE" b="1" dirty="0"/>
          </a:p>
          <a:p>
            <a:pPr marL="228600" indent="-228600">
              <a:buFont typeface="+mj-lt"/>
              <a:buAutoNum type="arabicPeriod" startAt="4"/>
            </a:pPr>
            <a:endParaRPr lang="sv-SE" b="1" dirty="0"/>
          </a:p>
          <a:p>
            <a:pPr marL="228600" indent="-228600">
              <a:buFont typeface="+mj-lt"/>
              <a:buAutoNum type="arabicPeriod" startAt="4"/>
            </a:pPr>
            <a:endParaRPr lang="sv-SE" b="1" dirty="0"/>
          </a:p>
          <a:p>
            <a:pPr marL="228600" indent="-228600">
              <a:buFont typeface="+mj-lt"/>
              <a:buAutoNum type="arabicPeriod" startAt="4"/>
            </a:pPr>
            <a:endParaRPr lang="sv-SE" b="1" dirty="0"/>
          </a:p>
          <a:p>
            <a:pPr marL="228600" indent="-228600">
              <a:buFont typeface="+mj-lt"/>
              <a:buAutoNum type="arabicPeriod" startAt="4"/>
            </a:pPr>
            <a:endParaRPr lang="sv-SE" b="1" dirty="0"/>
          </a:p>
          <a:p>
            <a:pPr marL="228600" indent="-228600">
              <a:buFont typeface="+mj-lt"/>
              <a:buAutoNum type="arabicPeriod" startAt="4"/>
            </a:pPr>
            <a:endParaRPr lang="sv-SE" b="1" dirty="0"/>
          </a:p>
          <a:p>
            <a:pPr marL="228600" indent="-228600">
              <a:buFont typeface="+mj-lt"/>
              <a:buAutoNum type="arabicPeriod" startAt="4"/>
            </a:pPr>
            <a:endParaRPr lang="sv-SE" b="1" dirty="0"/>
          </a:p>
          <a:p>
            <a:pPr marL="228600" indent="-228600">
              <a:buFont typeface="+mj-lt"/>
              <a:buAutoNum type="arabicPeriod" startAt="4"/>
            </a:pPr>
            <a:endParaRPr lang="sv-SE" b="1" dirty="0"/>
          </a:p>
          <a:p>
            <a:pPr marL="228600" indent="-228600">
              <a:buFont typeface="+mj-lt"/>
              <a:buAutoNum type="arabicPeriod" startAt="4"/>
            </a:pPr>
            <a:endParaRPr lang="sv-SE" b="1" dirty="0"/>
          </a:p>
          <a:p>
            <a:pPr marL="228600" indent="-228600">
              <a:buFont typeface="+mj-lt"/>
              <a:buAutoNum type="arabicPeriod" startAt="4"/>
            </a:pPr>
            <a:endParaRPr lang="sv-SE" b="1" dirty="0"/>
          </a:p>
          <a:p>
            <a:pPr marL="228600" indent="-228600">
              <a:buFont typeface="+mj-lt"/>
              <a:buAutoNum type="arabicPeriod" startAt="4"/>
            </a:pPr>
            <a:endParaRPr lang="sv-SE" b="1" dirty="0"/>
          </a:p>
          <a:p>
            <a:pPr marL="228600" indent="-228600">
              <a:buFont typeface="+mj-lt"/>
              <a:buAutoNum type="arabicPeriod" startAt="4"/>
            </a:pPr>
            <a:endParaRPr lang="sv-SE" b="1" dirty="0"/>
          </a:p>
          <a:p>
            <a:pPr marL="228600" indent="-228600">
              <a:buFont typeface="+mj-lt"/>
              <a:buAutoNum type="arabicPeriod" startAt="4"/>
            </a:pPr>
            <a:r>
              <a:rPr lang="sv-SE" b="1" dirty="0"/>
              <a:t>Spara</a:t>
            </a:r>
          </a:p>
          <a:p>
            <a:pPr marL="228600" indent="-228600">
              <a:buFont typeface="+mj-lt"/>
              <a:buAutoNum type="arabicPeriod" startAt="4"/>
            </a:pPr>
            <a:r>
              <a:rPr lang="sv-SE" b="1" dirty="0"/>
              <a:t>När litteraturlistan är klar: Klicka på Besluta</a:t>
            </a:r>
          </a:p>
          <a:p>
            <a:pPr marL="228600" indent="-228600">
              <a:buFont typeface="+mj-lt"/>
              <a:buAutoNum type="arabicPeriod" startAt="4"/>
            </a:pPr>
            <a:r>
              <a:rPr lang="sv-SE" dirty="0"/>
              <a:t>I dialogrutan som öppnas: Fyll i beslutsinformation och bekräfta.</a:t>
            </a:r>
          </a:p>
          <a:p>
            <a:r>
              <a:rPr lang="sv-SE" dirty="0"/>
              <a:t>Upplagan av litteraturlistan är nu beslutad.</a:t>
            </a:r>
          </a:p>
        </p:txBody>
      </p:sp>
      <p:sp>
        <p:nvSpPr>
          <p:cNvPr id="14" name="Text Placeholder 6"/>
          <p:cNvSpPr txBox="1">
            <a:spLocks/>
          </p:cNvSpPr>
          <p:nvPr/>
        </p:nvSpPr>
        <p:spPr>
          <a:xfrm>
            <a:off x="4759689" y="3700177"/>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4</a:t>
            </a:r>
          </a:p>
        </p:txBody>
      </p:sp>
      <p:sp>
        <p:nvSpPr>
          <p:cNvPr id="15" name="Rectangle 14"/>
          <p:cNvSpPr/>
          <p:nvPr/>
        </p:nvSpPr>
        <p:spPr>
          <a:xfrm>
            <a:off x="1339026" y="2159048"/>
            <a:ext cx="2426112" cy="701731"/>
          </a:xfrm>
          <a:prstGeom prst="rect">
            <a:avLst/>
          </a:prstGeom>
          <a:solidFill>
            <a:schemeClr val="bg1"/>
          </a:solidFill>
          <a:ln>
            <a:solidFill>
              <a:schemeClr val="bg1">
                <a:lumMod val="50000"/>
              </a:schemeClr>
            </a:solidFill>
            <a:prstDash val="solid"/>
          </a:ln>
          <a:effectLst/>
        </p:spPr>
        <p:txBody>
          <a:bodyPr wrap="square" anchor="ctr">
            <a:spAutoFit/>
          </a:bodyPr>
          <a:lstStyle/>
          <a:p>
            <a:pPr algn="ctr" defTabSz="685800">
              <a:lnSpc>
                <a:spcPct val="90000"/>
              </a:lnSpc>
              <a:buFont typeface="Arial" panose="020B0604020202020204" pitchFamily="34" charset="0"/>
              <a:buNone/>
            </a:pPr>
            <a:r>
              <a:rPr lang="sv-SE" sz="1100" dirty="0">
                <a:latin typeface="Arial" panose="020B0604020202020204" pitchFamily="34" charset="0"/>
                <a:cs typeface="Arial" panose="020B0604020202020204" pitchFamily="34" charset="0"/>
              </a:rPr>
              <a:t>Fram tills en upplagas första beslut kan uppgiften ”</a:t>
            </a:r>
            <a:r>
              <a:rPr lang="sv-SE" sz="1100" b="1" dirty="0">
                <a:latin typeface="Arial" panose="020B0604020202020204" pitchFamily="34" charset="0"/>
                <a:cs typeface="Arial" panose="020B0604020202020204" pitchFamily="34" charset="0"/>
              </a:rPr>
              <a:t>Giltig från och med</a:t>
            </a:r>
            <a:r>
              <a:rPr lang="sv-SE" sz="1100" dirty="0">
                <a:latin typeface="Arial" panose="020B0604020202020204" pitchFamily="34" charset="0"/>
                <a:cs typeface="Arial" panose="020B0604020202020204" pitchFamily="34" charset="0"/>
              </a:rPr>
              <a:t>” ändras. Klicka på pennan för att redigera.</a:t>
            </a:r>
          </a:p>
        </p:txBody>
      </p:sp>
      <p:cxnSp>
        <p:nvCxnSpPr>
          <p:cNvPr id="17" name="Straight Arrow Connector 16"/>
          <p:cNvCxnSpPr>
            <a:cxnSpLocks/>
            <a:stCxn id="15" idx="2"/>
          </p:cNvCxnSpPr>
          <p:nvPr/>
        </p:nvCxnSpPr>
        <p:spPr>
          <a:xfrm>
            <a:off x="2552082" y="2860779"/>
            <a:ext cx="768148" cy="687482"/>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867150" y="2171229"/>
            <a:ext cx="1899435" cy="549381"/>
          </a:xfrm>
          <a:prstGeom prst="rect">
            <a:avLst/>
          </a:prstGeom>
          <a:solidFill>
            <a:schemeClr val="bg1"/>
          </a:solidFill>
          <a:ln>
            <a:solidFill>
              <a:schemeClr val="bg1">
                <a:lumMod val="50000"/>
              </a:schemeClr>
            </a:solidFill>
            <a:prstDash val="solid"/>
          </a:ln>
          <a:effectLst/>
        </p:spPr>
        <p:txBody>
          <a:bodyPr wrap="square" anchor="ctr">
            <a:spAutoFit/>
          </a:bodyPr>
          <a:lstStyle/>
          <a:p>
            <a:pPr algn="ctr" defTabSz="685800">
              <a:lnSpc>
                <a:spcPct val="90000"/>
              </a:lnSpc>
              <a:buFont typeface="Arial" panose="020B0604020202020204" pitchFamily="34" charset="0"/>
              <a:buNone/>
            </a:pPr>
            <a:r>
              <a:rPr lang="sv-SE" sz="1100" dirty="0">
                <a:latin typeface="Arial" panose="020B0604020202020204" pitchFamily="34" charset="0"/>
                <a:cs typeface="Arial" panose="020B0604020202020204" pitchFamily="34" charset="0"/>
              </a:rPr>
              <a:t>Markera här för att se den </a:t>
            </a:r>
            <a:r>
              <a:rPr lang="sv-SE" sz="1100" b="1" dirty="0">
                <a:latin typeface="Arial" panose="020B0604020202020204" pitchFamily="34" charset="0"/>
                <a:cs typeface="Arial" panose="020B0604020202020204" pitchFamily="34" charset="0"/>
              </a:rPr>
              <a:t>engelska versionen </a:t>
            </a:r>
            <a:r>
              <a:rPr lang="sv-SE" sz="1100" dirty="0">
                <a:latin typeface="Arial" panose="020B0604020202020204" pitchFamily="34" charset="0"/>
                <a:cs typeface="Arial" panose="020B0604020202020204" pitchFamily="34" charset="0"/>
              </a:rPr>
              <a:t>av litteraturlistan.</a:t>
            </a:r>
            <a:endParaRPr lang="sv-SE" sz="1100" b="1" dirty="0">
              <a:latin typeface="Arial" panose="020B0604020202020204" pitchFamily="34" charset="0"/>
              <a:cs typeface="Arial" panose="020B0604020202020204" pitchFamily="34" charset="0"/>
            </a:endParaRPr>
          </a:p>
        </p:txBody>
      </p:sp>
      <p:cxnSp>
        <p:nvCxnSpPr>
          <p:cNvPr id="22" name="Straight Arrow Connector 21"/>
          <p:cNvCxnSpPr>
            <a:cxnSpLocks/>
            <a:stCxn id="20" idx="3"/>
          </p:cNvCxnSpPr>
          <p:nvPr/>
        </p:nvCxnSpPr>
        <p:spPr>
          <a:xfrm>
            <a:off x="5766585" y="2445920"/>
            <a:ext cx="204704" cy="89602"/>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730134" y="8199213"/>
            <a:ext cx="1907763" cy="549381"/>
          </a:xfrm>
          <a:prstGeom prst="rect">
            <a:avLst/>
          </a:prstGeom>
          <a:solidFill>
            <a:schemeClr val="bg1"/>
          </a:solidFill>
          <a:ln>
            <a:solidFill>
              <a:schemeClr val="bg1">
                <a:lumMod val="50000"/>
              </a:schemeClr>
            </a:solidFill>
            <a:prstDash val="solid"/>
          </a:ln>
          <a:effectLst/>
        </p:spPr>
        <p:txBody>
          <a:bodyPr wrap="square" anchor="ctr">
            <a:spAutoFit/>
          </a:bodyPr>
          <a:lstStyle/>
          <a:p>
            <a:pPr algn="ctr" defTabSz="685800">
              <a:lnSpc>
                <a:spcPct val="90000"/>
              </a:lnSpc>
              <a:buFont typeface="Arial" panose="020B0604020202020204" pitchFamily="34" charset="0"/>
              <a:buNone/>
            </a:pPr>
            <a:r>
              <a:rPr lang="sv-SE" sz="1100" dirty="0">
                <a:latin typeface="Arial" panose="020B0604020202020204" pitchFamily="34" charset="0"/>
                <a:cs typeface="Arial" panose="020B0604020202020204" pitchFamily="34" charset="0"/>
              </a:rPr>
              <a:t>Det går att ta bort litteraturlistan till dess att den är beslutad.</a:t>
            </a:r>
          </a:p>
        </p:txBody>
      </p:sp>
      <p:cxnSp>
        <p:nvCxnSpPr>
          <p:cNvPr id="27" name="Straight Arrow Connector 26"/>
          <p:cNvCxnSpPr>
            <a:cxnSpLocks/>
            <a:stCxn id="26" idx="0"/>
          </p:cNvCxnSpPr>
          <p:nvPr/>
        </p:nvCxnSpPr>
        <p:spPr>
          <a:xfrm flipV="1">
            <a:off x="1684016" y="7224121"/>
            <a:ext cx="76200" cy="975092"/>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4" name="Text Placeholder 6"/>
          <p:cNvSpPr txBox="1">
            <a:spLocks/>
          </p:cNvSpPr>
          <p:nvPr/>
        </p:nvSpPr>
        <p:spPr>
          <a:xfrm>
            <a:off x="761105" y="6982335"/>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6</a:t>
            </a:r>
          </a:p>
        </p:txBody>
      </p:sp>
      <p:cxnSp>
        <p:nvCxnSpPr>
          <p:cNvPr id="23" name="Straight Arrow Connector 22"/>
          <p:cNvCxnSpPr>
            <a:stCxn id="14" idx="1"/>
            <a:endCxn id="25" idx="3"/>
          </p:cNvCxnSpPr>
          <p:nvPr/>
        </p:nvCxnSpPr>
        <p:spPr>
          <a:xfrm flipH="1">
            <a:off x="3377380" y="3821438"/>
            <a:ext cx="1382309" cy="25854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 name="Text Placeholder 6"/>
          <p:cNvSpPr txBox="1">
            <a:spLocks/>
          </p:cNvSpPr>
          <p:nvPr/>
        </p:nvSpPr>
        <p:spPr>
          <a:xfrm>
            <a:off x="3107101" y="395872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5</a:t>
            </a:r>
          </a:p>
        </p:txBody>
      </p:sp>
    </p:spTree>
    <p:extLst>
      <p:ext uri="{BB962C8B-B14F-4D97-AF65-F5344CB8AC3E}">
        <p14:creationId xmlns:p14="http://schemas.microsoft.com/office/powerpoint/2010/main" val="36669216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15353</TotalTime>
  <Words>251</Words>
  <Application>Microsoft Office PowerPoint</Application>
  <PresentationFormat>A4 (210 x 297 mm)</PresentationFormat>
  <Paragraphs>57</Paragraphs>
  <Slides>2</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vt:i4>
      </vt:variant>
    </vt:vector>
  </HeadingPairs>
  <TitlesOfParts>
    <vt:vector size="5" baseType="lpstr">
      <vt:lpstr>Arial</vt:lpstr>
      <vt:lpstr>Calibri</vt:lpstr>
      <vt:lpstr>Office Theme</vt:lpstr>
      <vt:lpstr>PowerPoint-presentation</vt:lpstr>
      <vt:lpstr>Skapa litteraturlista (forts.)</vt:lpstr>
    </vt:vector>
  </TitlesOfParts>
  <Company>Malmö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Lathund Utbildingsplanering Litteraturlista</dc:title>
  <dc:creator>Klara Nordström</dc:creator>
  <cp:lastModifiedBy>Klara Nordström</cp:lastModifiedBy>
  <cp:revision>648</cp:revision>
  <dcterms:created xsi:type="dcterms:W3CDTF">2018-06-20T10:52:41Z</dcterms:created>
  <dcterms:modified xsi:type="dcterms:W3CDTF">2023-09-20T12:50:58Z</dcterms:modified>
</cp:coreProperties>
</file>