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4" r:id="rId2"/>
    <p:sldMasterId id="2147483660" r:id="rId3"/>
  </p:sldMasterIdLst>
  <p:notesMasterIdLst>
    <p:notesMasterId r:id="rId10"/>
  </p:notesMasterIdLst>
  <p:sldIdLst>
    <p:sldId id="260" r:id="rId4"/>
    <p:sldId id="261" r:id="rId5"/>
    <p:sldId id="272" r:id="rId6"/>
    <p:sldId id="262" r:id="rId7"/>
    <p:sldId id="270" r:id="rId8"/>
    <p:sldId id="27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81573" autoAdjust="0"/>
  </p:normalViewPr>
  <p:slideViewPr>
    <p:cSldViewPr snapToGrid="0" snapToObjects="1">
      <p:cViewPr varScale="1">
        <p:scale>
          <a:sx n="120" d="100"/>
          <a:sy n="120" d="100"/>
        </p:scale>
        <p:origin x="23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D7A9D-F9E3-4247-A2F6-A3950A29BA0E}" type="datetimeFigureOut">
              <a:rPr lang="sv-SE" smtClean="0"/>
              <a:t>2021-12-16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D8902-FA44-453B-821C-F366B0D5A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70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D8902-FA44-453B-821C-F366B0D5A4E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1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57864"/>
            <a:ext cx="88800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89"/>
            <a:ext cx="7060867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71893"/>
            <a:ext cx="2254599" cy="64089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1103" y="3560957"/>
            <a:ext cx="8620896" cy="32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515599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0892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72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81038"/>
            <a:ext cx="10427677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47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47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2C32532-1357-9F4B-A097-C425A80234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34254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BD89224-AC29-F54E-8A28-24086E7A688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0308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46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599670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5599670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01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95984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515599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6832"/>
            <a:ext cx="5599670" cy="4808996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27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6995984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6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1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8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3" r:id="rId3"/>
    <p:sldLayoutId id="2147483650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3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989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Uppdelning av API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2021-12-16</a:t>
            </a:r>
          </a:p>
        </p:txBody>
      </p:sp>
    </p:spTree>
    <p:extLst>
      <p:ext uri="{BB962C8B-B14F-4D97-AF65-F5344CB8AC3E}">
        <p14:creationId xmlns:p14="http://schemas.microsoft.com/office/powerpoint/2010/main" val="284009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Nuläge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Viktig del i digitaliseringen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Ett API – inte anpassat för någon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Trögt att förändra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Oavsiktliga förändringar av API</a:t>
            </a:r>
          </a:p>
        </p:txBody>
      </p:sp>
    </p:spTree>
    <p:extLst>
      <p:ext uri="{BB962C8B-B14F-4D97-AF65-F5344CB8AC3E}">
        <p14:creationId xmlns:p14="http://schemas.microsoft.com/office/powerpoint/2010/main" val="65215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/>
              <a:t>Dela</a:t>
            </a:r>
            <a:r>
              <a:rPr lang="en-GB" sz="3600" dirty="0"/>
              <a:t> </a:t>
            </a:r>
            <a:r>
              <a:rPr lang="en-GB" sz="3600" dirty="0" err="1"/>
              <a:t>upp</a:t>
            </a:r>
            <a:r>
              <a:rPr lang="en-GB" sz="3600" dirty="0"/>
              <a:t> REST-API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Det existerande API blir det publika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Skapar ett internt API – kopiera och anpassa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295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Att undvika oavsiktliga förändringar av det publika </a:t>
            </a:r>
            <a:r>
              <a:rPr lang="sv-SE" dirty="0" err="1"/>
              <a:t>API:t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Skapa ett mer ändamålsenligt API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Dialog  med lärosätena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Friare utveckling av det interna </a:t>
            </a:r>
            <a:r>
              <a:rPr lang="sv-SE" dirty="0" err="1"/>
              <a:t>API:t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Uppdelningen ger oss möjligheten</a:t>
            </a:r>
          </a:p>
        </p:txBody>
      </p:sp>
    </p:spTree>
    <p:extLst>
      <p:ext uri="{BB962C8B-B14F-4D97-AF65-F5344CB8AC3E}">
        <p14:creationId xmlns:p14="http://schemas.microsoft.com/office/powerpoint/2010/main" val="12423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Etablera en referens/arbetsgrupp som vi kan föra en dialog 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Fler mätpunkter för att få en bättre bild av användningen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Se över förändringsprocessen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En övergång till </a:t>
            </a:r>
            <a:r>
              <a:rPr lang="sv-SE" dirty="0" err="1"/>
              <a:t>OpenAPI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Förbättra dokumentationen av vårt API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 framåt</a:t>
            </a:r>
          </a:p>
        </p:txBody>
      </p:sp>
    </p:spTree>
    <p:extLst>
      <p:ext uri="{BB962C8B-B14F-4D97-AF65-F5344CB8AC3E}">
        <p14:creationId xmlns:p14="http://schemas.microsoft.com/office/powerpoint/2010/main" val="356077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EDU-API naturlig del av </a:t>
            </a:r>
            <a:r>
              <a:rPr lang="sv-SE" dirty="0" err="1"/>
              <a:t>Ladoks</a:t>
            </a:r>
            <a:r>
              <a:rPr lang="sv-SE" dirty="0"/>
              <a:t> API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Interna och publika events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 kikaren </a:t>
            </a:r>
          </a:p>
        </p:txBody>
      </p:sp>
    </p:spTree>
    <p:extLst>
      <p:ext uri="{BB962C8B-B14F-4D97-AF65-F5344CB8AC3E}">
        <p14:creationId xmlns:p14="http://schemas.microsoft.com/office/powerpoint/2010/main" val="4008407387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ld och graf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9595</TotalTime>
  <Words>113</Words>
  <Application>Microsoft Office PowerPoint</Application>
  <PresentationFormat>Widescreen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Rubriksidor</vt:lpstr>
      <vt:lpstr>Textsidor</vt:lpstr>
      <vt:lpstr>Bild och grafik</vt:lpstr>
      <vt:lpstr>Uppdelning av API</vt:lpstr>
      <vt:lpstr>Nuläge</vt:lpstr>
      <vt:lpstr>Dela upp REST-API</vt:lpstr>
      <vt:lpstr>Uppdelningen ger oss möjligheten</vt:lpstr>
      <vt:lpstr>Fokus framåt</vt:lpstr>
      <vt:lpstr>I kikaren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 User</dc:creator>
  <cp:lastModifiedBy>Mattias Sällström</cp:lastModifiedBy>
  <cp:revision>77</cp:revision>
  <dcterms:created xsi:type="dcterms:W3CDTF">2021-02-26T13:28:00Z</dcterms:created>
  <dcterms:modified xsi:type="dcterms:W3CDTF">2021-12-16T12:49:41Z</dcterms:modified>
</cp:coreProperties>
</file>