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handoutMasterIdLst>
    <p:handoutMasterId r:id="rId11"/>
  </p:handoutMasterIdLst>
  <p:sldIdLst>
    <p:sldId id="256" r:id="rId2"/>
    <p:sldId id="267" r:id="rId3"/>
    <p:sldId id="263" r:id="rId4"/>
    <p:sldId id="264" r:id="rId5"/>
    <p:sldId id="265" r:id="rId6"/>
    <p:sldId id="259" r:id="rId7"/>
    <p:sldId id="261" r:id="rId8"/>
    <p:sldId id="266" r:id="rId9"/>
  </p:sldIdLst>
  <p:sldSz cx="6858000" cy="9906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7E139-AAC5-40D8-B8EF-13F2AB4AA005}">
          <p14:sldIdLst>
            <p14:sldId id="256"/>
            <p14:sldId id="267"/>
            <p14:sldId id="263"/>
            <p14:sldId id="264"/>
            <p14:sldId id="265"/>
            <p14:sldId id="259"/>
            <p14:sldId id="261"/>
            <p14:sldId id="266"/>
          </p14:sldIdLst>
        </p14:section>
      </p14:sectionLst>
    </p:ex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ara Nordström" initials="KN" lastIdx="1" clrIdx="0">
    <p:extLst>
      <p:ext uri="{19B8F6BF-5375-455C-9EA6-DF929625EA0E}">
        <p15:presenceInfo xmlns:p15="http://schemas.microsoft.com/office/powerpoint/2012/main" userId="S-1-5-21-4037045010-400650230-750724493-224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F2F2F2"/>
    <a:srgbClr val="5C5C5C"/>
    <a:srgbClr val="920000"/>
    <a:srgbClr val="C1E0AE"/>
    <a:srgbClr val="86C35F"/>
    <a:srgbClr val="BF9754"/>
    <a:srgbClr val="EEFF15"/>
    <a:srgbClr val="FFFF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7" autoAdjust="0"/>
    <p:restoredTop sz="97877" autoAdjust="0"/>
  </p:normalViewPr>
  <p:slideViewPr>
    <p:cSldViewPr snapToGrid="0">
      <p:cViewPr varScale="1">
        <p:scale>
          <a:sx n="75" d="100"/>
          <a:sy n="75" d="100"/>
        </p:scale>
        <p:origin x="3138" y="54"/>
      </p:cViewPr>
      <p:guideLst>
        <p:guide orient="horz" pos="3120"/>
        <p:guide pos="2160"/>
      </p:guideLst>
    </p:cSldViewPr>
  </p:slideViewPr>
  <p:notesTextViewPr>
    <p:cViewPr>
      <p:scale>
        <a:sx n="1" d="1"/>
        <a:sy n="1" d="1"/>
      </p:scale>
      <p:origin x="0" y="0"/>
    </p:cViewPr>
  </p:notesTextViewPr>
  <p:notesViewPr>
    <p:cSldViewPr snapToGrid="0">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12E102-E4AC-401B-B5A6-542E137A5E22}" type="datetimeFigureOut">
              <a:rPr lang="sv-SE" smtClean="0"/>
              <a:t>2021-11-03</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CB90B7-C313-46B5-8300-A74AF3E11FE5}" type="slidenum">
              <a:rPr lang="sv-SE" smtClean="0"/>
              <a:t>‹#›</a:t>
            </a:fld>
            <a:endParaRPr lang="sv-SE"/>
          </a:p>
        </p:txBody>
      </p:sp>
    </p:spTree>
    <p:extLst>
      <p:ext uri="{BB962C8B-B14F-4D97-AF65-F5344CB8AC3E}">
        <p14:creationId xmlns:p14="http://schemas.microsoft.com/office/powerpoint/2010/main" val="240866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1B39A-0E09-43A4-96B3-675F6809E503}" type="datetimeFigureOut">
              <a:rPr lang="sv-SE" smtClean="0"/>
              <a:t>2021-11-03</a:t>
            </a:fld>
            <a:endParaRPr lang="sv-SE"/>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FFD60-D5AB-41B2-96EF-7F8CDDA286E5}" type="slidenum">
              <a:rPr lang="sv-SE" smtClean="0"/>
              <a:t>‹#›</a:t>
            </a:fld>
            <a:endParaRPr lang="sv-SE"/>
          </a:p>
        </p:txBody>
      </p:sp>
    </p:spTree>
    <p:extLst>
      <p:ext uri="{BB962C8B-B14F-4D97-AF65-F5344CB8AC3E}">
        <p14:creationId xmlns:p14="http://schemas.microsoft.com/office/powerpoint/2010/main" val="34287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59AFFD60-D5AB-41B2-96EF-7F8CDDA286E5}" type="slidenum">
              <a:rPr lang="sv-SE" smtClean="0"/>
              <a:t>1</a:t>
            </a:fld>
            <a:endParaRPr lang="sv-SE"/>
          </a:p>
        </p:txBody>
      </p:sp>
    </p:spTree>
    <p:extLst>
      <p:ext uri="{BB962C8B-B14F-4D97-AF65-F5344CB8AC3E}">
        <p14:creationId xmlns:p14="http://schemas.microsoft.com/office/powerpoint/2010/main" val="90555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022BBD8-A166-470D-9DDA-961B2909AACC}" type="slidenum">
              <a:rPr lang="sv-SE" smtClean="0"/>
              <a:t>7</a:t>
            </a:fld>
            <a:endParaRPr lang="sv-SE"/>
          </a:p>
        </p:txBody>
      </p:sp>
    </p:spTree>
    <p:extLst>
      <p:ext uri="{BB962C8B-B14F-4D97-AF65-F5344CB8AC3E}">
        <p14:creationId xmlns:p14="http://schemas.microsoft.com/office/powerpoint/2010/main" val="289517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p:cNvSpPr/>
          <p:nvPr userDrawn="1"/>
        </p:nvSpPr>
        <p:spPr>
          <a:xfrm>
            <a:off x="0" y="9606337"/>
            <a:ext cx="6858000" cy="306238"/>
          </a:xfrm>
          <a:prstGeom prst="rect">
            <a:avLst/>
          </a:prstGeom>
          <a:solidFill>
            <a:schemeClr val="bg1">
              <a:lumMod val="75000"/>
            </a:schemeClr>
          </a:solidFill>
          <a:ln>
            <a:solidFill>
              <a:schemeClr val="bg1">
                <a:lumMod val="75000"/>
              </a:schemeClr>
            </a:solidFill>
          </a:ln>
        </p:spPr>
        <p:txBody>
          <a:bodyPr/>
          <a:lstStyle/>
          <a:p>
            <a:pPr lvl="0" indent="0">
              <a:lnSpc>
                <a:spcPct val="90000"/>
              </a:lnSpc>
              <a:spcBef>
                <a:spcPts val="1231"/>
              </a:spcBef>
              <a:buFont typeface="Arial" panose="020B0604020202020204" pitchFamily="34" charset="0"/>
              <a:buNone/>
            </a:pPr>
            <a:endParaRPr lang="sv-SE" sz="3446">
              <a:latin typeface="Arial" panose="020B0604020202020204" pitchFamily="34" charset="0"/>
              <a:cs typeface="Arial" panose="020B0604020202020204" pitchFamily="34" charset="0"/>
            </a:endParaRPr>
          </a:p>
        </p:txBody>
      </p:sp>
      <p:sp>
        <p:nvSpPr>
          <p:cNvPr id="7" name="Text Placeholder 6"/>
          <p:cNvSpPr>
            <a:spLocks noGrp="1"/>
          </p:cNvSpPr>
          <p:nvPr>
            <p:ph type="body" sz="quarter" idx="39"/>
          </p:nvPr>
        </p:nvSpPr>
        <p:spPr>
          <a:xfrm>
            <a:off x="304918" y="765089"/>
            <a:ext cx="5798999" cy="1246495"/>
          </a:xfrm>
          <a:prstGeom prst="rect">
            <a:avLst/>
          </a:prstGeom>
        </p:spPr>
        <p:txBody>
          <a:bodyPr>
            <a:spAutoFit/>
          </a:bodyPr>
          <a:lstStyle>
            <a:lvl1pPr marL="0" indent="0">
              <a:lnSpc>
                <a:spcPct val="100000"/>
              </a:lnSpc>
              <a:spcBef>
                <a:spcPts val="0"/>
              </a:spcBef>
              <a:spcAft>
                <a:spcPts val="600"/>
              </a:spcAft>
              <a:buNone/>
              <a:defRPr sz="1100">
                <a:latin typeface="Arial" panose="020B0604020202020204" pitchFamily="34" charset="0"/>
                <a:cs typeface="Arial" panose="020B0604020202020204" pitchFamily="34" charset="0"/>
              </a:defRPr>
            </a:lvl1pPr>
            <a:lvl2pPr marL="342900" indent="0">
              <a:lnSpc>
                <a:spcPct val="100000"/>
              </a:lnSpc>
              <a:spcBef>
                <a:spcPts val="0"/>
              </a:spcBef>
              <a:spcAft>
                <a:spcPts val="600"/>
              </a:spcAft>
              <a:buNone/>
              <a:defRPr sz="1100">
                <a:latin typeface="Arial" panose="020B0604020202020204" pitchFamily="34" charset="0"/>
                <a:cs typeface="Arial" panose="020B0604020202020204" pitchFamily="34" charset="0"/>
              </a:defRPr>
            </a:lvl2pPr>
            <a:lvl3pPr marL="685800" indent="0">
              <a:lnSpc>
                <a:spcPct val="100000"/>
              </a:lnSpc>
              <a:spcBef>
                <a:spcPts val="0"/>
              </a:spcBef>
              <a:spcAft>
                <a:spcPts val="600"/>
              </a:spcAft>
              <a:buNone/>
              <a:defRPr sz="1100">
                <a:latin typeface="Arial" panose="020B0604020202020204" pitchFamily="34" charset="0"/>
                <a:cs typeface="Arial" panose="020B0604020202020204" pitchFamily="34" charset="0"/>
              </a:defRPr>
            </a:lvl3pPr>
            <a:lvl4pPr marL="1028700" indent="0">
              <a:lnSpc>
                <a:spcPct val="100000"/>
              </a:lnSpc>
              <a:spcBef>
                <a:spcPts val="0"/>
              </a:spcBef>
              <a:spcAft>
                <a:spcPts val="600"/>
              </a:spcAft>
              <a:buNone/>
              <a:defRPr sz="1100">
                <a:latin typeface="Arial" panose="020B0604020202020204" pitchFamily="34" charset="0"/>
                <a:cs typeface="Arial" panose="020B0604020202020204" pitchFamily="34" charset="0"/>
              </a:defRPr>
            </a:lvl4pPr>
            <a:lvl5pPr marL="1371600" indent="0">
              <a:lnSpc>
                <a:spcPct val="100000"/>
              </a:lnSpc>
              <a:spcBef>
                <a:spcPts val="0"/>
              </a:spcBef>
              <a:spcAft>
                <a:spcPts val="600"/>
              </a:spcAft>
              <a:buNone/>
              <a:defRPr sz="11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2" name="Title 1"/>
          <p:cNvSpPr>
            <a:spLocks noGrp="1"/>
          </p:cNvSpPr>
          <p:nvPr>
            <p:ph type="ctrTitle"/>
          </p:nvPr>
        </p:nvSpPr>
        <p:spPr>
          <a:xfrm>
            <a:off x="0" y="1"/>
            <a:ext cx="6858000" cy="503434"/>
          </a:xfrm>
          <a:prstGeom prst="rect">
            <a:avLst/>
          </a:prstGeom>
          <a:solidFill>
            <a:srgbClr val="86C35F"/>
          </a:solidFill>
          <a:ln w="6350">
            <a:solidFill>
              <a:srgbClr val="3E9F00"/>
            </a:solidFill>
          </a:ln>
        </p:spPr>
        <p:txBody>
          <a:bodyPr lIns="144000" tIns="90000" bIns="90000" anchor="ctr"/>
          <a:lstStyle>
            <a:lvl1pPr>
              <a:defRPr lang="en-US" sz="1400" b="1" baseline="0" dirty="0">
                <a:solidFill>
                  <a:schemeClr val="bg1"/>
                </a:solidFill>
                <a:latin typeface="Arial" panose="020B0604020202020204" pitchFamily="34" charset="0"/>
                <a:cs typeface="Arial" panose="020B0604020202020204" pitchFamily="34" charset="0"/>
              </a:defRPr>
            </a:lvl1pPr>
          </a:lstStyle>
          <a:p>
            <a:pPr marL="0" lvl="0"/>
            <a:r>
              <a:rPr lang="en-US" dirty="0" smtClean="0"/>
              <a:t>Click to edit Master title style</a:t>
            </a:r>
            <a:endParaRPr lang="en-US" dirty="0"/>
          </a:p>
        </p:txBody>
      </p:sp>
      <p:sp>
        <p:nvSpPr>
          <p:cNvPr id="13" name="Text Placeholder 33"/>
          <p:cNvSpPr>
            <a:spLocks noGrp="1"/>
          </p:cNvSpPr>
          <p:nvPr>
            <p:ph type="body" sz="quarter" idx="27" hasCustomPrompt="1"/>
          </p:nvPr>
        </p:nvSpPr>
        <p:spPr>
          <a:xfrm>
            <a:off x="7063868" y="857464"/>
            <a:ext cx="592167" cy="349228"/>
          </a:xfrm>
          <a:prstGeom prst="rect">
            <a:avLst/>
          </a:prstGeom>
          <a:ln w="19050">
            <a:solidFill>
              <a:srgbClr val="C8480E"/>
            </a:solidFill>
          </a:ln>
        </p:spPr>
        <p:txBody>
          <a:bodyPr/>
          <a:lstStyle>
            <a:lvl1pPr marL="0" indent="0">
              <a:buNone/>
              <a:defRPr sz="1100" baseline="0">
                <a:latin typeface="Arial" panose="020B0604020202020204" pitchFamily="34" charset="0"/>
                <a:cs typeface="Arial" panose="020B0604020202020204" pitchFamily="34" charset="0"/>
              </a:defRPr>
            </a:lvl1pPr>
          </a:lstStyle>
          <a:p>
            <a:pPr lvl="0"/>
            <a:r>
              <a:rPr lang="sv-SE" dirty="0" smtClean="0"/>
              <a:t> </a:t>
            </a:r>
            <a:endParaRPr lang="sv-SE" dirty="0"/>
          </a:p>
        </p:txBody>
      </p:sp>
      <p:sp>
        <p:nvSpPr>
          <p:cNvPr id="14" name="Text Placeholder 35"/>
          <p:cNvSpPr>
            <a:spLocks noGrp="1"/>
          </p:cNvSpPr>
          <p:nvPr>
            <p:ph type="body" sz="quarter" idx="28" hasCustomPrompt="1"/>
          </p:nvPr>
        </p:nvSpPr>
        <p:spPr>
          <a:xfrm>
            <a:off x="7063867" y="415675"/>
            <a:ext cx="592167" cy="261610"/>
          </a:xfrm>
          <a:prstGeom prst="rect">
            <a:avLst/>
          </a:prstGeom>
          <a:solidFill>
            <a:srgbClr val="FBDF8D"/>
          </a:solidFill>
          <a:ln w="6350">
            <a:solidFill>
              <a:srgbClr val="FBC114"/>
            </a:solidFill>
          </a:ln>
        </p:spPr>
        <p:style>
          <a:lnRef idx="2">
            <a:schemeClr val="accent4">
              <a:shade val="50000"/>
            </a:schemeClr>
          </a:lnRef>
          <a:fillRef idx="1">
            <a:schemeClr val="accent4"/>
          </a:fillRef>
          <a:effectRef idx="0">
            <a:schemeClr val="accent4"/>
          </a:effectRef>
          <a:fontRef idx="none"/>
        </p:style>
        <p:txBody>
          <a:bodyPr wrap="square">
            <a:spAutoFit/>
          </a:bodyPr>
          <a:lstStyle>
            <a:lvl1pPr marL="0" indent="0">
              <a:lnSpc>
                <a:spcPct val="100000"/>
              </a:lnSpc>
              <a:spcBef>
                <a:spcPts val="0"/>
              </a:spcBef>
              <a:spcAft>
                <a:spcPts val="600"/>
              </a:spcAft>
              <a:buNone/>
              <a:defRPr sz="1100" baseline="0">
                <a:latin typeface="Arial" panose="020B0604020202020204" pitchFamily="34" charset="0"/>
                <a:cs typeface="Arial" panose="020B0604020202020204" pitchFamily="34" charset="0"/>
              </a:defRPr>
            </a:lvl1pPr>
          </a:lstStyle>
          <a:p>
            <a:pPr lvl="0"/>
            <a:r>
              <a:rPr lang="en-US" dirty="0" smtClean="0"/>
              <a:t> </a:t>
            </a:r>
            <a:endParaRPr lang="sv-SE" dirty="0"/>
          </a:p>
        </p:txBody>
      </p:sp>
      <p:sp>
        <p:nvSpPr>
          <p:cNvPr id="15" name="Text Placeholder 45"/>
          <p:cNvSpPr>
            <a:spLocks noGrp="1"/>
          </p:cNvSpPr>
          <p:nvPr>
            <p:ph type="body" sz="quarter" idx="34" hasCustomPrompt="1"/>
          </p:nvPr>
        </p:nvSpPr>
        <p:spPr>
          <a:xfrm>
            <a:off x="7385756" y="1"/>
            <a:ext cx="270279" cy="242521"/>
          </a:xfrm>
          <a:prstGeom prst="roundRect">
            <a:avLst>
              <a:gd name="adj" fmla="val 0"/>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nchor="ctr">
            <a:spAutoFit/>
          </a:bodyPr>
          <a:lstStyle>
            <a:lvl1pPr marL="0" indent="0" algn="ctr">
              <a:spcBef>
                <a:spcPts val="0"/>
              </a:spcBef>
              <a:buNone/>
              <a:defRPr sz="1100" b="1">
                <a:solidFill>
                  <a:schemeClr val="tx1"/>
                </a:solidFill>
                <a:latin typeface="Arial" panose="020B0604020202020204" pitchFamily="34" charset="0"/>
                <a:cs typeface="Arial" panose="020B0604020202020204" pitchFamily="34" charset="0"/>
              </a:defRPr>
            </a:lvl1pPr>
          </a:lstStyle>
          <a:p>
            <a:pPr lvl="0"/>
            <a:r>
              <a:rPr lang="sv-SE" dirty="0" smtClean="0"/>
              <a:t>x</a:t>
            </a:r>
            <a:endParaRPr lang="sv-SE" dirty="0"/>
          </a:p>
        </p:txBody>
      </p:sp>
      <p:sp>
        <p:nvSpPr>
          <p:cNvPr id="16" name="Text Placeholder 45"/>
          <p:cNvSpPr>
            <a:spLocks noGrp="1"/>
          </p:cNvSpPr>
          <p:nvPr>
            <p:ph type="body" sz="quarter" idx="35" hasCustomPrompt="1"/>
          </p:nvPr>
        </p:nvSpPr>
        <p:spPr>
          <a:xfrm>
            <a:off x="7021055" y="1"/>
            <a:ext cx="270279" cy="242521"/>
          </a:xfrm>
          <a:prstGeom prst="roundRect">
            <a:avLst>
              <a:gd name="adj" fmla="val 0"/>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nchor="ctr">
            <a:spAutoFit/>
          </a:bodyPr>
          <a:lstStyle>
            <a:lvl1pPr marL="0" indent="0" algn="ctr">
              <a:lnSpc>
                <a:spcPct val="90000"/>
              </a:lnSpc>
              <a:spcBef>
                <a:spcPts val="0"/>
              </a:spcBef>
              <a:buNone/>
              <a:defRPr sz="1100" b="1">
                <a:solidFill>
                  <a:schemeClr val="tx1"/>
                </a:solidFill>
                <a:latin typeface="Arial" panose="020B0604020202020204" pitchFamily="34" charset="0"/>
                <a:cs typeface="Arial" panose="020B0604020202020204" pitchFamily="34" charset="0"/>
              </a:defRPr>
            </a:lvl1pPr>
          </a:lstStyle>
          <a:p>
            <a:pPr lvl="0"/>
            <a:r>
              <a:rPr lang="sv-SE" dirty="0" smtClean="0"/>
              <a:t>x</a:t>
            </a:r>
          </a:p>
        </p:txBody>
      </p:sp>
      <p:sp>
        <p:nvSpPr>
          <p:cNvPr id="17" name="Text Placeholder 7"/>
          <p:cNvSpPr>
            <a:spLocks noGrp="1"/>
          </p:cNvSpPr>
          <p:nvPr>
            <p:ph type="body" sz="quarter" idx="37" hasCustomPrompt="1"/>
          </p:nvPr>
        </p:nvSpPr>
        <p:spPr>
          <a:xfrm>
            <a:off x="7063868" y="1310391"/>
            <a:ext cx="592167" cy="351035"/>
          </a:xfrm>
          <a:prstGeom prst="rect">
            <a:avLst/>
          </a:prstGeom>
          <a:solidFill>
            <a:schemeClr val="bg1">
              <a:lumMod val="95000"/>
            </a:schemeClr>
          </a:solidFill>
          <a:ln>
            <a:solidFill>
              <a:schemeClr val="bg1">
                <a:lumMod val="85000"/>
              </a:schemeClr>
            </a:solidFill>
          </a:ln>
        </p:spPr>
        <p:txBody>
          <a:bodyPr wrap="square" lIns="144000" tIns="90000" bIns="90000">
            <a:spAutoFit/>
          </a:bodyPr>
          <a:lstStyle>
            <a:lvl1pPr marL="0" indent="0">
              <a:lnSpc>
                <a:spcPct val="100000"/>
              </a:lnSpc>
              <a:spcBef>
                <a:spcPts val="0"/>
              </a:spcBef>
              <a:spcAft>
                <a:spcPts val="600"/>
              </a:spcAft>
              <a:buNone/>
              <a:defRPr sz="1100" b="0" baseline="0">
                <a:solidFill>
                  <a:schemeClr val="tx1">
                    <a:lumMod val="85000"/>
                    <a:lumOff val="15000"/>
                  </a:schemeClr>
                </a:solidFill>
                <a:latin typeface="Arial" panose="020B0604020202020204" pitchFamily="34" charset="0"/>
                <a:cs typeface="Arial" panose="020B0604020202020204" pitchFamily="34" charset="0"/>
              </a:defRPr>
            </a:lvl1pPr>
            <a:lvl2pPr marL="313200" indent="0">
              <a:lnSpc>
                <a:spcPct val="100000"/>
              </a:lnSpc>
              <a:spcBef>
                <a:spcPts val="0"/>
              </a:spcBef>
              <a:spcAft>
                <a:spcPts val="600"/>
              </a:spcAft>
              <a:buNone/>
              <a:defRPr sz="1100">
                <a:latin typeface="Arial" panose="020B0604020202020204" pitchFamily="34" charset="0"/>
                <a:cs typeface="Arial" panose="020B0604020202020204" pitchFamily="34" charset="0"/>
              </a:defRPr>
            </a:lvl2pPr>
            <a:lvl3pPr marL="626400" indent="0">
              <a:lnSpc>
                <a:spcPct val="100000"/>
              </a:lnSpc>
              <a:spcBef>
                <a:spcPts val="0"/>
              </a:spcBef>
              <a:spcAft>
                <a:spcPts val="600"/>
              </a:spcAft>
              <a:buNone/>
              <a:defRPr sz="1100">
                <a:latin typeface="Arial" panose="020B0604020202020204" pitchFamily="34" charset="0"/>
                <a:cs typeface="Arial" panose="020B0604020202020204" pitchFamily="34" charset="0"/>
              </a:defRPr>
            </a:lvl3pPr>
            <a:lvl4pPr marL="939600" indent="0">
              <a:lnSpc>
                <a:spcPct val="100000"/>
              </a:lnSpc>
              <a:spcBef>
                <a:spcPts val="0"/>
              </a:spcBef>
              <a:spcAft>
                <a:spcPts val="600"/>
              </a:spcAft>
              <a:buNone/>
              <a:defRPr sz="1100">
                <a:latin typeface="Arial" panose="020B0604020202020204" pitchFamily="34" charset="0"/>
                <a:cs typeface="Arial" panose="020B0604020202020204" pitchFamily="34" charset="0"/>
              </a:defRPr>
            </a:lvl4pPr>
            <a:lvl5pPr marL="1252800" indent="0">
              <a:lnSpc>
                <a:spcPct val="100000"/>
              </a:lnSpc>
              <a:spcBef>
                <a:spcPts val="0"/>
              </a:spcBef>
              <a:spcAft>
                <a:spcPts val="600"/>
              </a:spcAft>
              <a:buNone/>
              <a:defRPr sz="1100">
                <a:latin typeface="Arial" panose="020B0604020202020204" pitchFamily="34" charset="0"/>
                <a:cs typeface="Arial" panose="020B0604020202020204" pitchFamily="34" charset="0"/>
              </a:defRPr>
            </a:lvl5pPr>
          </a:lstStyle>
          <a:p>
            <a:pPr lvl="0"/>
            <a:r>
              <a:rPr lang="en-US" dirty="0" smtClean="0"/>
              <a:t> </a:t>
            </a:r>
            <a:endParaRPr lang="sv-SE" dirty="0"/>
          </a:p>
        </p:txBody>
      </p:sp>
      <p:sp>
        <p:nvSpPr>
          <p:cNvPr id="18" name="Text Placeholder 7"/>
          <p:cNvSpPr>
            <a:spLocks noGrp="1"/>
          </p:cNvSpPr>
          <p:nvPr>
            <p:ph type="body" sz="quarter" idx="38" hasCustomPrompt="1"/>
          </p:nvPr>
        </p:nvSpPr>
        <p:spPr>
          <a:xfrm>
            <a:off x="7063868" y="1762178"/>
            <a:ext cx="592167" cy="351035"/>
          </a:xfrm>
          <a:prstGeom prst="rect">
            <a:avLst/>
          </a:prstGeom>
          <a:noFill/>
          <a:ln>
            <a:solidFill>
              <a:schemeClr val="bg1">
                <a:lumMod val="85000"/>
              </a:schemeClr>
            </a:solidFill>
          </a:ln>
          <a:effectLst>
            <a:outerShdw blurRad="50800" dist="38100" dir="2700000" algn="tl" rotWithShape="0">
              <a:prstClr val="black">
                <a:alpha val="30000"/>
              </a:prstClr>
            </a:outerShdw>
          </a:effectLst>
        </p:spPr>
        <p:txBody>
          <a:bodyPr wrap="square" lIns="144000" tIns="90000" bIns="90000">
            <a:spAutoFit/>
          </a:bodyPr>
          <a:lstStyle>
            <a:lvl1pPr marL="0" indent="0">
              <a:lnSpc>
                <a:spcPct val="100000"/>
              </a:lnSpc>
              <a:spcBef>
                <a:spcPts val="0"/>
              </a:spcBef>
              <a:spcAft>
                <a:spcPts val="600"/>
              </a:spcAft>
              <a:buNone/>
              <a:defRPr sz="1100" b="0" baseline="0">
                <a:solidFill>
                  <a:schemeClr val="tx1">
                    <a:lumMod val="85000"/>
                    <a:lumOff val="15000"/>
                  </a:schemeClr>
                </a:solidFill>
                <a:latin typeface="Arial" panose="020B0604020202020204" pitchFamily="34" charset="0"/>
                <a:cs typeface="Arial" panose="020B0604020202020204" pitchFamily="34" charset="0"/>
              </a:defRPr>
            </a:lvl1pPr>
            <a:lvl2pPr marL="313200" indent="0">
              <a:lnSpc>
                <a:spcPct val="100000"/>
              </a:lnSpc>
              <a:spcBef>
                <a:spcPts val="0"/>
              </a:spcBef>
              <a:spcAft>
                <a:spcPts val="600"/>
              </a:spcAft>
              <a:buNone/>
              <a:defRPr sz="1100">
                <a:latin typeface="Arial" panose="020B0604020202020204" pitchFamily="34" charset="0"/>
                <a:cs typeface="Arial" panose="020B0604020202020204" pitchFamily="34" charset="0"/>
              </a:defRPr>
            </a:lvl2pPr>
            <a:lvl3pPr marL="626400" indent="0">
              <a:lnSpc>
                <a:spcPct val="100000"/>
              </a:lnSpc>
              <a:spcBef>
                <a:spcPts val="0"/>
              </a:spcBef>
              <a:spcAft>
                <a:spcPts val="600"/>
              </a:spcAft>
              <a:buNone/>
              <a:defRPr sz="1100">
                <a:latin typeface="Arial" panose="020B0604020202020204" pitchFamily="34" charset="0"/>
                <a:cs typeface="Arial" panose="020B0604020202020204" pitchFamily="34" charset="0"/>
              </a:defRPr>
            </a:lvl3pPr>
            <a:lvl4pPr marL="939600" indent="0">
              <a:lnSpc>
                <a:spcPct val="100000"/>
              </a:lnSpc>
              <a:spcBef>
                <a:spcPts val="0"/>
              </a:spcBef>
              <a:spcAft>
                <a:spcPts val="600"/>
              </a:spcAft>
              <a:buNone/>
              <a:defRPr sz="1100">
                <a:latin typeface="Arial" panose="020B0604020202020204" pitchFamily="34" charset="0"/>
                <a:cs typeface="Arial" panose="020B0604020202020204" pitchFamily="34" charset="0"/>
              </a:defRPr>
            </a:lvl4pPr>
            <a:lvl5pPr marL="1252800" indent="0">
              <a:lnSpc>
                <a:spcPct val="100000"/>
              </a:lnSpc>
              <a:spcBef>
                <a:spcPts val="0"/>
              </a:spcBef>
              <a:spcAft>
                <a:spcPts val="600"/>
              </a:spcAft>
              <a:buNone/>
              <a:defRPr sz="1100">
                <a:latin typeface="Arial" panose="020B0604020202020204" pitchFamily="34" charset="0"/>
                <a:cs typeface="Arial" panose="020B0604020202020204" pitchFamily="34" charset="0"/>
              </a:defRPr>
            </a:lvl5pPr>
          </a:lstStyle>
          <a:p>
            <a:pPr lvl="0"/>
            <a:r>
              <a:rPr lang="en-US" dirty="0" smtClean="0"/>
              <a:t> </a:t>
            </a:r>
            <a:endParaRPr lang="sv-SE" dirty="0"/>
          </a:p>
        </p:txBody>
      </p:sp>
      <p:sp>
        <p:nvSpPr>
          <p:cNvPr id="3" name="Slide Number Placeholder 2"/>
          <p:cNvSpPr>
            <a:spLocks noGrp="1"/>
          </p:cNvSpPr>
          <p:nvPr>
            <p:ph type="sldNum" sz="quarter" idx="40"/>
          </p:nvPr>
        </p:nvSpPr>
        <p:spPr/>
        <p:txBody>
          <a:bodyPr/>
          <a:lstStyle/>
          <a:p>
            <a:fld id="{F3F4DCA2-53CA-48AF-BF1A-13BEFD9BD817}" type="slidenum">
              <a:rPr lang="sv-SE" smtClean="0"/>
              <a:t>‹#›</a:t>
            </a:fld>
            <a:endParaRPr lang="sv-SE"/>
          </a:p>
        </p:txBody>
      </p:sp>
    </p:spTree>
    <p:extLst>
      <p:ext uri="{BB962C8B-B14F-4D97-AF65-F5344CB8AC3E}">
        <p14:creationId xmlns:p14="http://schemas.microsoft.com/office/powerpoint/2010/main" val="368626207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5134197" y="9611834"/>
            <a:ext cx="1543050" cy="336698"/>
          </a:xfrm>
          <a:prstGeom prst="rect">
            <a:avLst/>
          </a:prstGeom>
        </p:spPr>
        <p:txBody>
          <a:bodyPr vert="horz" lIns="91440" tIns="45720" rIns="91440" bIns="45720" rtlCol="0" anchor="ctr"/>
          <a:lstStyle>
            <a:lvl1pPr algn="r">
              <a:defRPr sz="1200">
                <a:solidFill>
                  <a:schemeClr val="bg1"/>
                </a:solidFill>
              </a:defRPr>
            </a:lvl1pPr>
          </a:lstStyle>
          <a:p>
            <a:fld id="{F3F4DCA2-53CA-48AF-BF1A-13BEFD9BD817}" type="slidenum">
              <a:rPr lang="sv-SE" smtClean="0"/>
              <a:pPr/>
              <a:t>‹#›</a:t>
            </a:fld>
            <a:endParaRPr lang="sv-SE"/>
          </a:p>
        </p:txBody>
      </p:sp>
    </p:spTree>
    <p:extLst>
      <p:ext uri="{BB962C8B-B14F-4D97-AF65-F5344CB8AC3E}">
        <p14:creationId xmlns:p14="http://schemas.microsoft.com/office/powerpoint/2010/main" val="2710839040"/>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png"/><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slide" Target="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p:cNvSpPr txBox="1">
            <a:spLocks/>
          </p:cNvSpPr>
          <p:nvPr/>
        </p:nvSpPr>
        <p:spPr>
          <a:xfrm>
            <a:off x="0" y="9403642"/>
            <a:ext cx="6858000" cy="514157"/>
          </a:xfrm>
          <a:prstGeom prst="rect">
            <a:avLst/>
          </a:prstGeom>
          <a:solidFill>
            <a:srgbClr val="86C35F"/>
          </a:solidFill>
          <a:ln w="6350">
            <a:solidFill>
              <a:srgbClr val="3E9F00"/>
            </a:solidFill>
          </a:ln>
        </p:spPr>
        <p:txBody>
          <a:bodyPr lIns="144000" tIns="90000" bIns="90000" anchor="ctr"/>
          <a:lstStyle>
            <a:lvl1pPr defTabSz="685800">
              <a:lnSpc>
                <a:spcPct val="90000"/>
              </a:lnSpc>
              <a:spcBef>
                <a:spcPct val="0"/>
              </a:spcBef>
              <a:buNone/>
              <a:defRPr lang="en-US" sz="1200" b="1" baseline="0" dirty="0">
                <a:solidFill>
                  <a:schemeClr val="bg1"/>
                </a:solidFill>
                <a:latin typeface="Arial" panose="020B0604020202020204" pitchFamily="34" charset="0"/>
                <a:ea typeface="+mj-ea"/>
                <a:cs typeface="Arial" panose="020B0604020202020204" pitchFamily="34" charset="0"/>
              </a:defRPr>
            </a:lvl1pPr>
          </a:lstStyle>
          <a:p>
            <a:pPr>
              <a:lnSpc>
                <a:spcPct val="100000"/>
              </a:lnSpc>
              <a:spcAft>
                <a:spcPts val="200"/>
              </a:spcAft>
            </a:pPr>
            <a:r>
              <a:rPr lang="sv-SE" sz="1100" b="0" dirty="0"/>
              <a:t>Senast uppdaterad: </a:t>
            </a:r>
            <a:r>
              <a:rPr lang="en-GB" sz="1100" b="0" dirty="0" smtClean="0"/>
              <a:t>2021-11-08</a:t>
            </a:r>
            <a:r>
              <a:rPr lang="sv-SE" sz="1100" b="0" dirty="0"/>
              <a:t/>
            </a:r>
            <a:br>
              <a:rPr lang="sv-SE" sz="1100" b="0" dirty="0"/>
            </a:br>
            <a:r>
              <a:rPr lang="sv-SE" sz="1100" b="0" dirty="0"/>
              <a:t>Version av Ladok vid senaste uppdatering: </a:t>
            </a:r>
            <a:r>
              <a:rPr lang="sv-SE" sz="1100" b="0" dirty="0" smtClean="0"/>
              <a:t>1.78.0</a:t>
            </a:r>
            <a:endParaRPr lang="sv-SE" sz="1100" b="0" dirty="0"/>
          </a:p>
        </p:txBody>
      </p:sp>
      <p:pic>
        <p:nvPicPr>
          <p:cNvPr id="17" name="Picture 16"/>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695745" y="9500295"/>
            <a:ext cx="1062037" cy="340500"/>
          </a:xfrm>
          <a:prstGeom prst="rect">
            <a:avLst/>
          </a:prstGeom>
        </p:spPr>
      </p:pic>
      <p:sp>
        <p:nvSpPr>
          <p:cNvPr id="11" name="Text Placeholder 3"/>
          <p:cNvSpPr>
            <a:spLocks noGrp="1"/>
          </p:cNvSpPr>
          <p:nvPr>
            <p:ph type="body" sz="quarter" idx="39"/>
          </p:nvPr>
        </p:nvSpPr>
        <p:spPr>
          <a:xfrm>
            <a:off x="304918" y="5820014"/>
            <a:ext cx="5798999" cy="261610"/>
          </a:xfrm>
        </p:spPr>
        <p:txBody>
          <a:bodyPr/>
          <a:lstStyle/>
          <a:p>
            <a:r>
              <a:rPr lang="sv-SE" b="1" dirty="0" smtClean="0"/>
              <a:t>Tidslinje för en utresande utbytesstudent:</a:t>
            </a:r>
            <a:endParaRPr lang="sv-SE" b="1" dirty="0"/>
          </a:p>
        </p:txBody>
      </p:sp>
      <p:cxnSp>
        <p:nvCxnSpPr>
          <p:cNvPr id="12" name="Straight Arrow Connector 11"/>
          <p:cNvCxnSpPr>
            <a:stCxn id="20" idx="3"/>
          </p:cNvCxnSpPr>
          <p:nvPr/>
        </p:nvCxnSpPr>
        <p:spPr>
          <a:xfrm flipV="1">
            <a:off x="1000756" y="6366432"/>
            <a:ext cx="5658618" cy="15930"/>
          </a:xfrm>
          <a:prstGeom prst="straightConnector1">
            <a:avLst/>
          </a:prstGeom>
          <a:ln w="57150">
            <a:solidFill>
              <a:srgbClr val="65B233"/>
            </a:solidFill>
            <a:tailEnd type="triangle"/>
          </a:ln>
        </p:spPr>
        <p:style>
          <a:lnRef idx="1">
            <a:schemeClr val="accent1"/>
          </a:lnRef>
          <a:fillRef idx="0">
            <a:schemeClr val="accent1"/>
          </a:fillRef>
          <a:effectRef idx="0">
            <a:schemeClr val="accent1"/>
          </a:effectRef>
          <a:fontRef idx="minor">
            <a:schemeClr val="tx1"/>
          </a:fontRef>
        </p:style>
      </p:cxnSp>
      <p:sp>
        <p:nvSpPr>
          <p:cNvPr id="13" name="Text Placeholder 15"/>
          <p:cNvSpPr txBox="1">
            <a:spLocks/>
          </p:cNvSpPr>
          <p:nvPr/>
        </p:nvSpPr>
        <p:spPr>
          <a:xfrm>
            <a:off x="991232" y="6206843"/>
            <a:ext cx="4976868" cy="351035"/>
          </a:xfrm>
          <a:prstGeom prst="rect">
            <a:avLst/>
          </a:prstGeom>
          <a:gradFill flip="none" rotWithShape="1">
            <a:gsLst>
              <a:gs pos="0">
                <a:schemeClr val="bg1"/>
              </a:gs>
              <a:gs pos="50000">
                <a:schemeClr val="bg1">
                  <a:alpha val="50000"/>
                </a:schemeClr>
              </a:gs>
              <a:gs pos="100000">
                <a:schemeClr val="bg1">
                  <a:shade val="100000"/>
                  <a:satMod val="115000"/>
                  <a:alpha val="0"/>
                </a:schemeClr>
              </a:gs>
            </a:gsLst>
            <a:path path="circle">
              <a:fillToRect l="50000" t="50000" r="50000" b="50000"/>
            </a:path>
            <a:tileRect/>
          </a:gradFill>
          <a:ln>
            <a:noFill/>
          </a:ln>
        </p:spPr>
        <p:txBody>
          <a:bodyPr wrap="square" lIns="144000" tIns="90000" bIns="9000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100" b="0" kern="1200" baseline="0">
                <a:solidFill>
                  <a:schemeClr val="tx1">
                    <a:lumMod val="85000"/>
                    <a:lumOff val="15000"/>
                  </a:schemeClr>
                </a:solidFill>
                <a:latin typeface="Arial" panose="020B0604020202020204" pitchFamily="34" charset="0"/>
                <a:ea typeface="+mn-ea"/>
                <a:cs typeface="Arial" panose="020B0604020202020204" pitchFamily="34" charset="0"/>
              </a:defRPr>
            </a:lvl1pPr>
            <a:lvl2pPr marL="3132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6264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9396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4pPr>
            <a:lvl5pPr marL="125280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SE" dirty="0" smtClean="0"/>
              <a:t>Studier genomförs på lärosätet</a:t>
            </a:r>
            <a:endParaRPr lang="sv-SE" dirty="0"/>
          </a:p>
        </p:txBody>
      </p:sp>
      <p:sp>
        <p:nvSpPr>
          <p:cNvPr id="14" name="Rectangle 13"/>
          <p:cNvSpPr/>
          <p:nvPr/>
        </p:nvSpPr>
        <p:spPr>
          <a:xfrm>
            <a:off x="73957" y="6911470"/>
            <a:ext cx="1583317" cy="173124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spcAft>
                <a:spcPts val="300"/>
              </a:spcAft>
            </a:pPr>
            <a:r>
              <a:rPr lang="sv-SE" sz="1100" b="1" dirty="0">
                <a:solidFill>
                  <a:schemeClr val="tx1"/>
                </a:solidFill>
                <a:latin typeface="Arial" panose="020B0604020202020204" pitchFamily="34" charset="0"/>
                <a:cs typeface="Arial" panose="020B0604020202020204" pitchFamily="34" charset="0"/>
              </a:rPr>
              <a:t>Studenten blir antagen till utbytesstudier </a:t>
            </a:r>
            <a:r>
              <a:rPr lang="sv-SE" sz="1100" b="1" dirty="0" smtClean="0">
                <a:solidFill>
                  <a:schemeClr val="tx1"/>
                </a:solidFill>
                <a:latin typeface="Arial" panose="020B0604020202020204" pitchFamily="34" charset="0"/>
                <a:cs typeface="Arial" panose="020B0604020202020204" pitchFamily="34" charset="0"/>
              </a:rPr>
              <a:t>utomlands.</a:t>
            </a:r>
            <a:endParaRPr lang="sv-SE" sz="1100" b="1" dirty="0">
              <a:solidFill>
                <a:schemeClr val="tx1"/>
              </a:solidFill>
              <a:latin typeface="Arial" panose="020B0604020202020204" pitchFamily="34" charset="0"/>
              <a:cs typeface="Arial" panose="020B0604020202020204" pitchFamily="34" charset="0"/>
            </a:endParaRPr>
          </a:p>
          <a:p>
            <a:pPr>
              <a:spcAft>
                <a:spcPts val="300"/>
              </a:spcAft>
            </a:pPr>
            <a:r>
              <a:rPr lang="sv-SE" sz="1100" dirty="0" smtClean="0">
                <a:solidFill>
                  <a:schemeClr val="tx1"/>
                </a:solidFill>
                <a:latin typeface="Arial" panose="020B0604020202020204" pitchFamily="34" charset="0"/>
                <a:cs typeface="Arial" panose="020B0604020202020204" pitchFamily="34" charset="0"/>
              </a:rPr>
              <a:t>Förväntat </a:t>
            </a:r>
            <a:r>
              <a:rPr lang="sv-SE" sz="1100" dirty="0">
                <a:solidFill>
                  <a:schemeClr val="tx1"/>
                </a:solidFill>
                <a:latin typeface="Arial" panose="020B0604020202020204" pitchFamily="34" charset="0"/>
                <a:cs typeface="Arial" panose="020B0604020202020204" pitchFamily="34" charset="0"/>
              </a:rPr>
              <a:t>deltagande läggs in </a:t>
            </a:r>
            <a:r>
              <a:rPr lang="sv-SE" sz="1100" dirty="0" smtClean="0">
                <a:solidFill>
                  <a:schemeClr val="tx1"/>
                </a:solidFill>
                <a:latin typeface="Arial" panose="020B0604020202020204" pitchFamily="34" charset="0"/>
                <a:cs typeface="Arial" panose="020B0604020202020204" pitchFamily="34" charset="0"/>
              </a:rPr>
              <a:t>i Ladok på:</a:t>
            </a:r>
          </a:p>
          <a:p>
            <a:pPr marL="171450" indent="-171450">
              <a:spcAft>
                <a:spcPts val="300"/>
              </a:spcAft>
              <a:buFont typeface="Arial" panose="020B0604020202020204" pitchFamily="34" charset="0"/>
              <a:buChar char="•"/>
            </a:pPr>
            <a:r>
              <a:rPr lang="sv-SE" sz="1100" dirty="0" smtClean="0">
                <a:solidFill>
                  <a:schemeClr val="tx1"/>
                </a:solidFill>
                <a:latin typeface="Arial" panose="020B0604020202020204" pitchFamily="34" charset="0"/>
                <a:cs typeface="Arial" panose="020B0604020202020204" pitchFamily="34" charset="0"/>
              </a:rPr>
              <a:t>Utbytestillfälle </a:t>
            </a:r>
            <a:r>
              <a:rPr lang="sv-SE" sz="1100" dirty="0">
                <a:solidFill>
                  <a:schemeClr val="tx1"/>
                </a:solidFill>
                <a:latin typeface="Arial" panose="020B0604020202020204" pitchFamily="34" charset="0"/>
                <a:cs typeface="Arial" panose="020B0604020202020204" pitchFamily="34" charset="0"/>
              </a:rPr>
              <a:t>för utresande </a:t>
            </a:r>
          </a:p>
          <a:p>
            <a:pPr marL="171450" indent="-171450">
              <a:spcAft>
                <a:spcPts val="300"/>
              </a:spcAft>
              <a:buFont typeface="Arial" panose="020B0604020202020204" pitchFamily="34" charset="0"/>
              <a:buChar char="•"/>
            </a:pPr>
            <a:r>
              <a:rPr lang="sv-SE" sz="1100" dirty="0">
                <a:solidFill>
                  <a:schemeClr val="tx1"/>
                </a:solidFill>
                <a:latin typeface="Arial" panose="020B0604020202020204" pitchFamily="34" charset="0"/>
                <a:cs typeface="Arial" panose="020B0604020202020204" pitchFamily="34" charset="0"/>
              </a:rPr>
              <a:t>Utbytesåtagande</a:t>
            </a:r>
          </a:p>
        </p:txBody>
      </p:sp>
      <p:cxnSp>
        <p:nvCxnSpPr>
          <p:cNvPr id="15" name="Straight Connector 14"/>
          <p:cNvCxnSpPr>
            <a:stCxn id="14" idx="0"/>
            <a:endCxn id="20" idx="2"/>
          </p:cNvCxnSpPr>
          <p:nvPr/>
        </p:nvCxnSpPr>
        <p:spPr>
          <a:xfrm flipV="1">
            <a:off x="865616" y="6503622"/>
            <a:ext cx="1" cy="407848"/>
          </a:xfrm>
          <a:prstGeom prst="line">
            <a:avLst/>
          </a:prstGeom>
        </p:spPr>
        <p:style>
          <a:lnRef idx="1">
            <a:schemeClr val="dk1"/>
          </a:lnRef>
          <a:fillRef idx="0">
            <a:schemeClr val="dk1"/>
          </a:fillRef>
          <a:effectRef idx="0">
            <a:schemeClr val="dk1"/>
          </a:effectRef>
          <a:fontRef idx="minor">
            <a:schemeClr val="tx1"/>
          </a:fontRef>
        </p:style>
      </p:cxnSp>
      <p:sp>
        <p:nvSpPr>
          <p:cNvPr id="16" name="Rectangle 15"/>
          <p:cNvSpPr/>
          <p:nvPr/>
        </p:nvSpPr>
        <p:spPr>
          <a:xfrm>
            <a:off x="1732896" y="6907155"/>
            <a:ext cx="1562754" cy="131574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300"/>
              </a:spcAft>
            </a:pPr>
            <a:r>
              <a:rPr lang="sv-SE" sz="1100" b="1" dirty="0">
                <a:solidFill>
                  <a:schemeClr val="tx1"/>
                </a:solidFill>
                <a:latin typeface="Arial" panose="020B0604020202020204" pitchFamily="34" charset="0"/>
                <a:cs typeface="Arial" panose="020B0604020202020204" pitchFamily="34" charset="0"/>
              </a:rPr>
              <a:t>Studenten påbörjar sina studier vid det utländska </a:t>
            </a:r>
            <a:r>
              <a:rPr lang="sv-SE" sz="1100" b="1" dirty="0" smtClean="0">
                <a:solidFill>
                  <a:schemeClr val="tx1"/>
                </a:solidFill>
                <a:latin typeface="Arial" panose="020B0604020202020204" pitchFamily="34" charset="0"/>
                <a:cs typeface="Arial" panose="020B0604020202020204" pitchFamily="34" charset="0"/>
              </a:rPr>
              <a:t>lärosätet.</a:t>
            </a:r>
          </a:p>
          <a:p>
            <a:pPr>
              <a:spcAft>
                <a:spcPts val="300"/>
              </a:spcAft>
            </a:pPr>
            <a:r>
              <a:rPr lang="sv-SE" sz="1100" dirty="0" smtClean="0">
                <a:solidFill>
                  <a:schemeClr val="tx1"/>
                </a:solidFill>
                <a:latin typeface="Arial" panose="020B0604020202020204" pitchFamily="34" charset="0"/>
                <a:cs typeface="Arial" panose="020B0604020202020204" pitchFamily="34" charset="0"/>
              </a:rPr>
              <a:t>I </a:t>
            </a:r>
            <a:r>
              <a:rPr lang="sv-SE" sz="1100" dirty="0">
                <a:solidFill>
                  <a:schemeClr val="tx1"/>
                </a:solidFill>
                <a:latin typeface="Arial" panose="020B0604020202020204" pitchFamily="34" charset="0"/>
                <a:cs typeface="Arial" panose="020B0604020202020204" pitchFamily="34" charset="0"/>
              </a:rPr>
              <a:t>samband med kursstart registreras hen </a:t>
            </a:r>
            <a:r>
              <a:rPr lang="sv-SE" sz="1100" dirty="0" smtClean="0">
                <a:solidFill>
                  <a:schemeClr val="tx1"/>
                </a:solidFill>
                <a:latin typeface="Arial" panose="020B0604020202020204" pitchFamily="34" charset="0"/>
                <a:cs typeface="Arial" panose="020B0604020202020204" pitchFamily="34" charset="0"/>
              </a:rPr>
              <a:t>i Ladok på utbytesåtagandet.</a:t>
            </a:r>
            <a:endParaRPr lang="sv-SE" sz="11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3812980" y="6907155"/>
            <a:ext cx="1395668" cy="114646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spcAft>
                <a:spcPts val="300"/>
              </a:spcAft>
            </a:pPr>
            <a:r>
              <a:rPr lang="sv-SE" sz="1100" b="1" dirty="0">
                <a:solidFill>
                  <a:schemeClr val="tx1"/>
                </a:solidFill>
                <a:latin typeface="Arial" panose="020B0604020202020204" pitchFamily="34" charset="0"/>
                <a:cs typeface="Arial" panose="020B0604020202020204" pitchFamily="34" charset="0"/>
              </a:rPr>
              <a:t>Studenten reser hem. </a:t>
            </a:r>
            <a:endParaRPr lang="sv-SE" sz="1100" b="1" dirty="0" smtClean="0">
              <a:solidFill>
                <a:schemeClr val="tx1"/>
              </a:solidFill>
              <a:latin typeface="Arial" panose="020B0604020202020204" pitchFamily="34" charset="0"/>
              <a:cs typeface="Arial" panose="020B0604020202020204" pitchFamily="34" charset="0"/>
            </a:endParaRPr>
          </a:p>
          <a:p>
            <a:pPr>
              <a:spcAft>
                <a:spcPts val="300"/>
              </a:spcAft>
            </a:pPr>
            <a:r>
              <a:rPr lang="sv-SE" sz="1100" dirty="0" smtClean="0">
                <a:solidFill>
                  <a:schemeClr val="tx1"/>
                </a:solidFill>
                <a:latin typeface="Arial" panose="020B0604020202020204" pitchFamily="34" charset="0"/>
                <a:cs typeface="Arial" panose="020B0604020202020204" pitchFamily="34" charset="0"/>
              </a:rPr>
              <a:t>Resultat </a:t>
            </a:r>
            <a:r>
              <a:rPr lang="sv-SE" sz="1100" dirty="0">
                <a:solidFill>
                  <a:schemeClr val="tx1"/>
                </a:solidFill>
                <a:latin typeface="Arial" panose="020B0604020202020204" pitchFamily="34" charset="0"/>
                <a:cs typeface="Arial" panose="020B0604020202020204" pitchFamily="34" charset="0"/>
              </a:rPr>
              <a:t>har rapporterats </a:t>
            </a:r>
            <a:r>
              <a:rPr lang="sv-SE" sz="1100" dirty="0" smtClean="0">
                <a:solidFill>
                  <a:schemeClr val="tx1"/>
                </a:solidFill>
                <a:latin typeface="Arial" panose="020B0604020202020204" pitchFamily="34" charset="0"/>
                <a:cs typeface="Arial" panose="020B0604020202020204" pitchFamily="34" charset="0"/>
              </a:rPr>
              <a:t>in vid det </a:t>
            </a:r>
            <a:r>
              <a:rPr lang="sv-SE" sz="1100" dirty="0">
                <a:solidFill>
                  <a:schemeClr val="tx1"/>
                </a:solidFill>
                <a:latin typeface="Arial" panose="020B0604020202020204" pitchFamily="34" charset="0"/>
                <a:cs typeface="Arial" panose="020B0604020202020204" pitchFamily="34" charset="0"/>
              </a:rPr>
              <a:t>utländska lärosätet</a:t>
            </a:r>
            <a:r>
              <a:rPr lang="sv-SE" sz="1100" dirty="0" smtClean="0">
                <a:solidFill>
                  <a:schemeClr val="tx1"/>
                </a:solidFill>
                <a:latin typeface="Arial" panose="020B0604020202020204" pitchFamily="34" charset="0"/>
                <a:cs typeface="Arial" panose="020B0604020202020204" pitchFamily="34" charset="0"/>
              </a:rPr>
              <a:t>.</a:t>
            </a:r>
            <a:endParaRPr lang="sv-SE" sz="1100" i="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5292191" y="6907155"/>
            <a:ext cx="1465591" cy="127727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sv-SE" sz="1100" dirty="0">
                <a:solidFill>
                  <a:schemeClr val="tx1"/>
                </a:solidFill>
                <a:latin typeface="Arial" panose="020B0604020202020204" pitchFamily="34" charset="0"/>
                <a:cs typeface="Arial" panose="020B0604020202020204" pitchFamily="34" charset="0"/>
              </a:rPr>
              <a:t>Resultat från det utländska lärosätet </a:t>
            </a:r>
            <a:r>
              <a:rPr lang="sv-SE" sz="1100" dirty="0" smtClean="0">
                <a:solidFill>
                  <a:schemeClr val="tx1"/>
                </a:solidFill>
                <a:latin typeface="Arial" panose="020B0604020202020204" pitchFamily="34" charset="0"/>
                <a:cs typeface="Arial" panose="020B0604020202020204" pitchFamily="34" charset="0"/>
              </a:rPr>
              <a:t>kan </a:t>
            </a:r>
            <a:r>
              <a:rPr lang="sv-SE" sz="1100" dirty="0">
                <a:solidFill>
                  <a:schemeClr val="tx1"/>
                </a:solidFill>
                <a:latin typeface="Arial" panose="020B0604020202020204" pitchFamily="34" charset="0"/>
                <a:cs typeface="Arial" panose="020B0604020202020204" pitchFamily="34" charset="0"/>
              </a:rPr>
              <a:t>läggas in i Ladok som </a:t>
            </a:r>
            <a:r>
              <a:rPr lang="sv-SE" sz="1100" dirty="0" smtClean="0">
                <a:solidFill>
                  <a:schemeClr val="tx1"/>
                </a:solidFill>
                <a:latin typeface="Arial" panose="020B0604020202020204" pitchFamily="34" charset="0"/>
                <a:cs typeface="Arial" panose="020B0604020202020204" pitchFamily="34" charset="0"/>
              </a:rPr>
              <a:t>”Andra meriter” </a:t>
            </a:r>
            <a:r>
              <a:rPr lang="sv-SE" sz="1100" dirty="0">
                <a:solidFill>
                  <a:schemeClr val="tx1"/>
                </a:solidFill>
                <a:latin typeface="Arial" panose="020B0604020202020204" pitchFamily="34" charset="0"/>
                <a:cs typeface="Arial" panose="020B0604020202020204" pitchFamily="34" charset="0"/>
              </a:rPr>
              <a:t>och tillgodoräknas inom </a:t>
            </a:r>
            <a:r>
              <a:rPr lang="sv-SE" sz="1100" dirty="0" smtClean="0">
                <a:solidFill>
                  <a:schemeClr val="tx1"/>
                </a:solidFill>
                <a:latin typeface="Arial" panose="020B0604020202020204" pitchFamily="34" charset="0"/>
                <a:cs typeface="Arial" panose="020B0604020202020204" pitchFamily="34" charset="0"/>
              </a:rPr>
              <a:t>utbytesavtalet.</a:t>
            </a:r>
            <a:endParaRPr lang="sv-SE" sz="1100" dirty="0">
              <a:solidFill>
                <a:schemeClr val="tx1"/>
              </a:solidFill>
              <a:latin typeface="Arial" panose="020B0604020202020204" pitchFamily="34" charset="0"/>
              <a:cs typeface="Arial" panose="020B0604020202020204" pitchFamily="34" charset="0"/>
            </a:endParaRPr>
          </a:p>
        </p:txBody>
      </p:sp>
      <p:sp>
        <p:nvSpPr>
          <p:cNvPr id="20" name="Text Placeholder 6"/>
          <p:cNvSpPr txBox="1">
            <a:spLocks/>
          </p:cNvSpPr>
          <p:nvPr/>
        </p:nvSpPr>
        <p:spPr>
          <a:xfrm>
            <a:off x="730477" y="6261101"/>
            <a:ext cx="270279" cy="242521"/>
          </a:xfrm>
          <a:prstGeom prst="roundRect">
            <a:avLst>
              <a:gd name="adj" fmla="val 0"/>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nchor="ctr">
            <a:spAutoFit/>
          </a:bodyPr>
          <a:lstStyle>
            <a:lvl1pPr marL="0" indent="0" algn="ctr" defTabSz="685800" rtl="0" eaLnBrk="1" latinLnBrk="0" hangingPunct="1">
              <a:lnSpc>
                <a:spcPct val="90000"/>
              </a:lnSpc>
              <a:spcBef>
                <a:spcPts val="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dirty="0" smtClean="0"/>
              <a:t>1</a:t>
            </a:r>
            <a:endParaRPr lang="sv-SE" dirty="0"/>
          </a:p>
        </p:txBody>
      </p:sp>
      <p:sp>
        <p:nvSpPr>
          <p:cNvPr id="21" name="Text Placeholder 6"/>
          <p:cNvSpPr txBox="1">
            <a:spLocks/>
          </p:cNvSpPr>
          <p:nvPr/>
        </p:nvSpPr>
        <p:spPr>
          <a:xfrm>
            <a:off x="1211039" y="6261101"/>
            <a:ext cx="270279" cy="242521"/>
          </a:xfrm>
          <a:prstGeom prst="roundRect">
            <a:avLst>
              <a:gd name="adj" fmla="val 0"/>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nchor="ctr">
            <a:spAutoFit/>
          </a:bodyPr>
          <a:lstStyle>
            <a:lvl1pPr marL="0" indent="0" algn="ctr" defTabSz="685800" rtl="0" eaLnBrk="1" latinLnBrk="0" hangingPunct="1">
              <a:lnSpc>
                <a:spcPct val="90000"/>
              </a:lnSpc>
              <a:spcBef>
                <a:spcPts val="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dirty="0"/>
              <a:t>2</a:t>
            </a:r>
          </a:p>
        </p:txBody>
      </p:sp>
      <p:sp>
        <p:nvSpPr>
          <p:cNvPr id="22" name="Text Placeholder 6"/>
          <p:cNvSpPr txBox="1">
            <a:spLocks/>
          </p:cNvSpPr>
          <p:nvPr/>
        </p:nvSpPr>
        <p:spPr>
          <a:xfrm>
            <a:off x="5465293" y="6261101"/>
            <a:ext cx="270279" cy="242521"/>
          </a:xfrm>
          <a:prstGeom prst="roundRect">
            <a:avLst>
              <a:gd name="adj" fmla="val 0"/>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nchor="ctr">
            <a:spAutoFit/>
          </a:bodyPr>
          <a:lstStyle>
            <a:lvl1pPr marL="0" indent="0" algn="ctr" defTabSz="685800" rtl="0" eaLnBrk="1" latinLnBrk="0" hangingPunct="1">
              <a:lnSpc>
                <a:spcPct val="90000"/>
              </a:lnSpc>
              <a:spcBef>
                <a:spcPts val="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dirty="0" smtClean="0"/>
              <a:t>3</a:t>
            </a:r>
            <a:endParaRPr lang="sv-SE" dirty="0"/>
          </a:p>
        </p:txBody>
      </p:sp>
      <p:sp>
        <p:nvSpPr>
          <p:cNvPr id="23" name="Text Placeholder 6"/>
          <p:cNvSpPr txBox="1">
            <a:spLocks/>
          </p:cNvSpPr>
          <p:nvPr/>
        </p:nvSpPr>
        <p:spPr>
          <a:xfrm>
            <a:off x="5955380" y="6261101"/>
            <a:ext cx="270279" cy="242521"/>
          </a:xfrm>
          <a:prstGeom prst="roundRect">
            <a:avLst>
              <a:gd name="adj" fmla="val 0"/>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nchor="ctr">
            <a:spAutoFit/>
          </a:bodyPr>
          <a:lstStyle>
            <a:lvl1pPr marL="0" indent="0" algn="ctr" defTabSz="685800" rtl="0" eaLnBrk="1" latinLnBrk="0" hangingPunct="1">
              <a:lnSpc>
                <a:spcPct val="90000"/>
              </a:lnSpc>
              <a:spcBef>
                <a:spcPts val="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dirty="0" smtClean="0"/>
              <a:t>4</a:t>
            </a:r>
            <a:endParaRPr lang="sv-SE" dirty="0"/>
          </a:p>
        </p:txBody>
      </p:sp>
      <p:cxnSp>
        <p:nvCxnSpPr>
          <p:cNvPr id="24" name="Straight Connector 23"/>
          <p:cNvCxnSpPr>
            <a:stCxn id="16" idx="0"/>
            <a:endCxn id="21" idx="2"/>
          </p:cNvCxnSpPr>
          <p:nvPr/>
        </p:nvCxnSpPr>
        <p:spPr>
          <a:xfrm flipH="1" flipV="1">
            <a:off x="1346179" y="6503622"/>
            <a:ext cx="1168094" cy="403533"/>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a:stCxn id="19" idx="0"/>
            <a:endCxn id="23" idx="2"/>
          </p:cNvCxnSpPr>
          <p:nvPr/>
        </p:nvCxnSpPr>
        <p:spPr>
          <a:xfrm flipV="1">
            <a:off x="6024987" y="6503622"/>
            <a:ext cx="65533" cy="403533"/>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a:stCxn id="18" idx="0"/>
            <a:endCxn id="22" idx="2"/>
          </p:cNvCxnSpPr>
          <p:nvPr/>
        </p:nvCxnSpPr>
        <p:spPr>
          <a:xfrm flipV="1">
            <a:off x="4510814" y="6503622"/>
            <a:ext cx="1089619" cy="403533"/>
          </a:xfrm>
          <a:prstGeom prst="line">
            <a:avLst/>
          </a:prstGeom>
        </p:spPr>
        <p:style>
          <a:lnRef idx="1">
            <a:schemeClr val="dk1"/>
          </a:lnRef>
          <a:fillRef idx="0">
            <a:schemeClr val="dk1"/>
          </a:fillRef>
          <a:effectRef idx="0">
            <a:schemeClr val="dk1"/>
          </a:effectRef>
          <a:fontRef idx="minor">
            <a:schemeClr val="tx1"/>
          </a:fontRef>
        </p:style>
      </p:cxnSp>
      <p:sp>
        <p:nvSpPr>
          <p:cNvPr id="31" name="Rectangle 30"/>
          <p:cNvSpPr/>
          <p:nvPr/>
        </p:nvSpPr>
        <p:spPr>
          <a:xfrm>
            <a:off x="370377" y="2258075"/>
            <a:ext cx="6117247" cy="935810"/>
          </a:xfrm>
          <a:prstGeom prst="rect">
            <a:avLst/>
          </a:prstGeom>
          <a:solidFill>
            <a:schemeClr val="bg1">
              <a:lumMod val="95000"/>
            </a:schemeClr>
          </a:solidFill>
          <a:ln w="6350">
            <a:solidFill>
              <a:schemeClr val="bg1">
                <a:lumMod val="75000"/>
              </a:schemeClr>
            </a:solidFill>
          </a:ln>
        </p:spPr>
        <p:txBody>
          <a:bodyPr wrap="square" lIns="144000" tIns="90000" bIns="9000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sv-SE" sz="1100" b="1" dirty="0">
                <a:latin typeface="Arial" panose="020B0604020202020204" pitchFamily="34" charset="0"/>
                <a:cs typeface="Arial" panose="020B0604020202020204" pitchFamily="34" charset="0"/>
              </a:rPr>
              <a:t>Gemensamt utbytesåtagande</a:t>
            </a:r>
          </a:p>
          <a:p>
            <a:pPr>
              <a:spcAft>
                <a:spcPts val="600"/>
              </a:spcAft>
            </a:pPr>
            <a:r>
              <a:rPr lang="sv-SE" sz="1100" dirty="0">
                <a:latin typeface="Arial" panose="020B0604020202020204" pitchFamily="34" charset="0"/>
                <a:cs typeface="Arial" panose="020B0604020202020204" pitchFamily="34" charset="0"/>
              </a:rPr>
              <a:t>Denna guide beskriver hur du kan hantera utresande studenter som ska delta på ett gemensamt utbytesåtagande. Det innebär att du utgår från ett utbytesåtagande som redan skapats och skapar ett individuellt tillfälle för studenten som ska åka på utbyte. </a:t>
            </a:r>
          </a:p>
        </p:txBody>
      </p:sp>
      <p:pic>
        <p:nvPicPr>
          <p:cNvPr id="32" name="Picture 31"/>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30262" y="268608"/>
            <a:ext cx="4216527" cy="2265042"/>
          </a:xfrm>
          <a:prstGeom prst="rect">
            <a:avLst/>
          </a:prstGeom>
        </p:spPr>
      </p:pic>
      <p:sp>
        <p:nvSpPr>
          <p:cNvPr id="33" name="Text Placeholder 10"/>
          <p:cNvSpPr txBox="1">
            <a:spLocks/>
          </p:cNvSpPr>
          <p:nvPr/>
        </p:nvSpPr>
        <p:spPr>
          <a:xfrm>
            <a:off x="0" y="0"/>
            <a:ext cx="6858000" cy="2727460"/>
          </a:xfrm>
          <a:prstGeom prst="rect">
            <a:avLst/>
          </a:prstGeom>
          <a:noFill/>
          <a:ln w="6350">
            <a:noFill/>
          </a:ln>
        </p:spPr>
        <p:txBody>
          <a:bodyPr lIns="144000" tIns="90000" bIns="90000" anchor="ctr"/>
          <a:lstStyle>
            <a:lvl1pPr defTabSz="685800">
              <a:lnSpc>
                <a:spcPct val="90000"/>
              </a:lnSpc>
              <a:spcBef>
                <a:spcPct val="0"/>
              </a:spcBef>
              <a:buNone/>
              <a:defRPr lang="en-US" sz="1200" b="1" baseline="0" dirty="0">
                <a:solidFill>
                  <a:schemeClr val="bg1"/>
                </a:solidFill>
                <a:latin typeface="Arial" panose="020B0604020202020204" pitchFamily="34" charset="0"/>
                <a:ea typeface="+mj-ea"/>
                <a:cs typeface="Arial" panose="020B0604020202020204" pitchFamily="34" charset="0"/>
              </a:defRPr>
            </a:lvl1pPr>
          </a:lstStyle>
          <a:p>
            <a:pPr algn="ctr">
              <a:lnSpc>
                <a:spcPct val="100000"/>
              </a:lnSpc>
              <a:spcAft>
                <a:spcPts val="600"/>
              </a:spcAft>
            </a:pPr>
            <a:r>
              <a:rPr lang="sv-SE" sz="2400" dirty="0" smtClean="0">
                <a:solidFill>
                  <a:schemeClr val="tx1"/>
                </a:solidFill>
              </a:rPr>
              <a:t>Utresande </a:t>
            </a:r>
            <a:br>
              <a:rPr lang="sv-SE" sz="2400" dirty="0" smtClean="0">
                <a:solidFill>
                  <a:schemeClr val="tx1"/>
                </a:solidFill>
              </a:rPr>
            </a:br>
            <a:r>
              <a:rPr lang="sv-SE" sz="2400" dirty="0" smtClean="0">
                <a:solidFill>
                  <a:schemeClr val="tx1"/>
                </a:solidFill>
              </a:rPr>
              <a:t>utbytesstudenter</a:t>
            </a:r>
          </a:p>
          <a:p>
            <a:pPr algn="ctr">
              <a:lnSpc>
                <a:spcPct val="100000"/>
              </a:lnSpc>
              <a:spcAft>
                <a:spcPts val="600"/>
              </a:spcAft>
            </a:pPr>
            <a:r>
              <a:rPr lang="sv-SE" sz="1600" b="0" dirty="0" smtClean="0">
                <a:solidFill>
                  <a:schemeClr val="tx1"/>
                </a:solidFill>
              </a:rPr>
              <a:t>Gemensamt utbytesåtagande</a:t>
            </a:r>
            <a:endParaRPr lang="sv-SE" sz="1600" b="0" dirty="0">
              <a:solidFill>
                <a:schemeClr val="tx1"/>
              </a:solidFill>
            </a:endParaRPr>
          </a:p>
        </p:txBody>
      </p:sp>
      <p:sp>
        <p:nvSpPr>
          <p:cNvPr id="34" name="Oval 33"/>
          <p:cNvSpPr/>
          <p:nvPr/>
        </p:nvSpPr>
        <p:spPr>
          <a:xfrm>
            <a:off x="270324" y="2158022"/>
            <a:ext cx="200106" cy="200106"/>
          </a:xfrm>
          <a:prstGeom prst="ellipse">
            <a:avLst/>
          </a:prstGeom>
          <a:solidFill>
            <a:srgbClr val="C00000"/>
          </a:solidFill>
          <a:ln>
            <a:solidFill>
              <a:srgbClr val="92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1400" b="1" dirty="0" smtClean="0"/>
              <a:t>i</a:t>
            </a:r>
            <a:endParaRPr lang="sv-SE" sz="1400" b="1" dirty="0"/>
          </a:p>
        </p:txBody>
      </p:sp>
      <p:graphicFrame>
        <p:nvGraphicFramePr>
          <p:cNvPr id="27" name="Table 26"/>
          <p:cNvGraphicFramePr>
            <a:graphicFrameLocks noGrp="1"/>
          </p:cNvGraphicFramePr>
          <p:nvPr>
            <p:extLst>
              <p:ext uri="{D42A27DB-BD31-4B8C-83A1-F6EECF244321}">
                <p14:modId xmlns:p14="http://schemas.microsoft.com/office/powerpoint/2010/main" val="2363374599"/>
              </p:ext>
            </p:extLst>
          </p:nvPr>
        </p:nvGraphicFramePr>
        <p:xfrm>
          <a:off x="561109" y="3701296"/>
          <a:ext cx="5735782" cy="1427480"/>
        </p:xfrm>
        <a:graphic>
          <a:graphicData uri="http://schemas.openxmlformats.org/drawingml/2006/table">
            <a:tbl>
              <a:tblPr firstRow="1" bandRow="1">
                <a:tableStyleId>{F5AB1C69-6EDB-4FF4-983F-18BD219EF322}</a:tableStyleId>
              </a:tblPr>
              <a:tblGrid>
                <a:gridCol w="4912938">
                  <a:extLst>
                    <a:ext uri="{9D8B030D-6E8A-4147-A177-3AD203B41FA5}">
                      <a16:colId xmlns:a16="http://schemas.microsoft.com/office/drawing/2014/main" val="3254201021"/>
                    </a:ext>
                  </a:extLst>
                </a:gridCol>
                <a:gridCol w="822844">
                  <a:extLst>
                    <a:ext uri="{9D8B030D-6E8A-4147-A177-3AD203B41FA5}">
                      <a16:colId xmlns:a16="http://schemas.microsoft.com/office/drawing/2014/main" val="1966758527"/>
                    </a:ext>
                  </a:extLst>
                </a:gridCol>
              </a:tblGrid>
              <a:tr h="258119">
                <a:tc>
                  <a:txBody>
                    <a:bodyPr/>
                    <a:lstStyle/>
                    <a:p>
                      <a:r>
                        <a:rPr lang="sv-SE" sz="1200" dirty="0" smtClean="0">
                          <a:solidFill>
                            <a:sysClr val="windowText" lastClr="000000"/>
                          </a:solidFill>
                          <a:latin typeface="Arial" panose="020B0604020202020204" pitchFamily="34" charset="0"/>
                          <a:cs typeface="Arial" panose="020B0604020202020204" pitchFamily="34" charset="0"/>
                        </a:rPr>
                        <a:t>Innehåll</a:t>
                      </a:r>
                      <a:endParaRPr lang="sv-SE" sz="1200" dirty="0">
                        <a:solidFill>
                          <a:sysClr val="windowText" lastClr="000000"/>
                        </a:solidFill>
                        <a:latin typeface="Arial" panose="020B0604020202020204" pitchFamily="34" charset="0"/>
                        <a:cs typeface="Arial" panose="020B0604020202020204" pitchFamily="34" charset="0"/>
                      </a:endParaRPr>
                    </a:p>
                  </a:txBody>
                  <a:tcPr anchor="b">
                    <a:solidFill>
                      <a:schemeClr val="bg1"/>
                    </a:solidFill>
                  </a:tcPr>
                </a:tc>
                <a:tc>
                  <a:txBody>
                    <a:bodyPr/>
                    <a:lstStyle/>
                    <a:p>
                      <a:r>
                        <a:rPr lang="sv-SE" sz="900" b="0" dirty="0" smtClean="0">
                          <a:solidFill>
                            <a:sysClr val="windowText" lastClr="000000"/>
                          </a:solidFill>
                          <a:latin typeface="Arial" panose="020B0604020202020204" pitchFamily="34" charset="0"/>
                          <a:cs typeface="Arial" panose="020B0604020202020204" pitchFamily="34" charset="0"/>
                        </a:rPr>
                        <a:t>Sida</a:t>
                      </a:r>
                      <a:endParaRPr lang="sv-SE" sz="1100" b="0" dirty="0">
                        <a:solidFill>
                          <a:sysClr val="windowText" lastClr="000000"/>
                        </a:solidFill>
                        <a:latin typeface="Arial" panose="020B0604020202020204" pitchFamily="34" charset="0"/>
                        <a:cs typeface="Arial" panose="020B0604020202020204" pitchFamily="34" charset="0"/>
                      </a:endParaRPr>
                    </a:p>
                  </a:txBody>
                  <a:tcPr anchor="b">
                    <a:solidFill>
                      <a:schemeClr val="bg1"/>
                    </a:solidFill>
                  </a:tcPr>
                </a:tc>
                <a:extLst>
                  <a:ext uri="{0D108BD9-81ED-4DB2-BD59-A6C34878D82A}">
                    <a16:rowId xmlns:a16="http://schemas.microsoft.com/office/drawing/2014/main" val="642477156"/>
                  </a:ext>
                </a:extLst>
              </a:tr>
              <a:tr h="0">
                <a:tc>
                  <a:txBody>
                    <a:bodyPr/>
                    <a:lstStyle/>
                    <a:p>
                      <a:endParaRPr lang="sv-SE" sz="100" dirty="0">
                        <a:solidFill>
                          <a:schemeClr val="tx1"/>
                        </a:solidFill>
                        <a:latin typeface="Arial" panose="020B0604020202020204" pitchFamily="34" charset="0"/>
                        <a:cs typeface="Arial" panose="020B0604020202020204" pitchFamily="34" charset="0"/>
                      </a:endParaRPr>
                    </a:p>
                  </a:txBody>
                  <a:tcPr anchor="ctr">
                    <a:lnB w="3175" cap="flat" cmpd="sng" algn="ctr">
                      <a:noFill/>
                      <a:prstDash val="solid"/>
                      <a:round/>
                      <a:headEnd type="none" w="med" len="med"/>
                      <a:tailEnd type="none" w="med" len="med"/>
                    </a:lnB>
                    <a:solidFill>
                      <a:schemeClr val="bg1"/>
                    </a:solidFill>
                  </a:tcPr>
                </a:tc>
                <a:tc>
                  <a:txBody>
                    <a:bodyPr/>
                    <a:lstStyle/>
                    <a:p>
                      <a:endParaRPr lang="sv-SE" sz="100" dirty="0">
                        <a:solidFill>
                          <a:schemeClr val="tx1"/>
                        </a:solidFill>
                        <a:latin typeface="Arial" panose="020B0604020202020204" pitchFamily="34" charset="0"/>
                        <a:cs typeface="Arial" panose="020B0604020202020204" pitchFamily="34" charset="0"/>
                      </a:endParaRPr>
                    </a:p>
                  </a:txBody>
                  <a:tcPr anchor="ctr">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062375365"/>
                  </a:ext>
                </a:extLst>
              </a:tr>
              <a:tr h="219401">
                <a:tc>
                  <a:txBody>
                    <a:bodyPr/>
                    <a:lstStyle/>
                    <a:p>
                      <a:pPr marL="0" indent="0">
                        <a:buFont typeface="Arial" panose="020B0604020202020204" pitchFamily="34" charset="0"/>
                        <a:buNone/>
                      </a:pPr>
                      <a:r>
                        <a:rPr lang="sv-SE" sz="1100" b="0" dirty="0" smtClean="0">
                          <a:latin typeface="Arial" panose="020B0604020202020204" pitchFamily="34" charset="0"/>
                          <a:cs typeface="Arial" panose="020B0604020202020204" pitchFamily="34" charset="0"/>
                          <a:hlinkClick r:id="rId6" action="ppaction://hlinksldjump"/>
                        </a:rPr>
                        <a:t>Deltagande på utbytesstudierna</a:t>
                      </a:r>
                      <a:endParaRPr lang="sv-SE" sz="1100" b="0" dirty="0">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sv-SE" sz="1100" dirty="0" smtClean="0">
                          <a:latin typeface="Arial" panose="020B0604020202020204" pitchFamily="34" charset="0"/>
                          <a:cs typeface="Arial" panose="020B0604020202020204" pitchFamily="34" charset="0"/>
                        </a:rPr>
                        <a:t>2-5</a:t>
                      </a:r>
                      <a:endParaRPr lang="sv-SE" sz="1100" dirty="0">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44386910"/>
                  </a:ext>
                </a:extLst>
              </a:tr>
              <a:tr h="219401">
                <a:tc>
                  <a:txBody>
                    <a:bodyPr/>
                    <a:lstStyle/>
                    <a:p>
                      <a:r>
                        <a:rPr lang="sv-SE" sz="1100" dirty="0" smtClean="0">
                          <a:latin typeface="Arial" panose="020B0604020202020204" pitchFamily="34" charset="0"/>
                          <a:cs typeface="Arial" panose="020B0604020202020204" pitchFamily="34" charset="0"/>
                          <a:hlinkClick r:id="rId7" action="ppaction://hlinksldjump"/>
                        </a:rPr>
                        <a:t>Intyg och studentgränssnittet</a:t>
                      </a:r>
                      <a:endParaRPr lang="sv-SE" sz="1100" dirty="0">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sv-SE" sz="1100" dirty="0" smtClean="0">
                          <a:latin typeface="Arial" panose="020B0604020202020204" pitchFamily="34" charset="0"/>
                          <a:cs typeface="Arial" panose="020B0604020202020204" pitchFamily="34" charset="0"/>
                        </a:rPr>
                        <a:t>6</a:t>
                      </a:r>
                      <a:endParaRPr lang="sv-SE" sz="1100" dirty="0">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6468728"/>
                  </a:ext>
                </a:extLst>
              </a:tr>
              <a:tr h="219401">
                <a:tc>
                  <a:txBody>
                    <a:bodyPr/>
                    <a:lstStyle/>
                    <a:p>
                      <a:r>
                        <a:rPr lang="sv-SE" sz="1100" dirty="0" smtClean="0">
                          <a:latin typeface="Arial" panose="020B0604020202020204" pitchFamily="34" charset="0"/>
                          <a:cs typeface="Arial" panose="020B0604020202020204" pitchFamily="34" charset="0"/>
                          <a:hlinkClick r:id="rId8" action="ppaction://hlinksldjump"/>
                        </a:rPr>
                        <a:t>Förlänga utbytesstudierna</a:t>
                      </a:r>
                      <a:endParaRPr lang="sv-SE" sz="1100" dirty="0">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sv-SE" sz="1100" dirty="0" smtClean="0">
                          <a:latin typeface="Arial" panose="020B0604020202020204" pitchFamily="34" charset="0"/>
                          <a:cs typeface="Arial" panose="020B0604020202020204" pitchFamily="34" charset="0"/>
                        </a:rPr>
                        <a:t>7</a:t>
                      </a:r>
                      <a:endParaRPr lang="sv-SE" sz="1100" dirty="0">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54557972"/>
                  </a:ext>
                </a:extLst>
              </a:tr>
              <a:tr h="219401">
                <a:tc>
                  <a:txBody>
                    <a:bodyPr/>
                    <a:lstStyle/>
                    <a:p>
                      <a:r>
                        <a:rPr lang="sv-SE" sz="1100" dirty="0" smtClean="0">
                          <a:latin typeface="Arial" panose="020B0604020202020204" pitchFamily="34" charset="0"/>
                          <a:cs typeface="Arial" panose="020B0604020202020204" pitchFamily="34" charset="0"/>
                          <a:hlinkClick r:id="rId9" action="ppaction://hlinksldjump"/>
                        </a:rPr>
                        <a:t>Avbryta utbytesstudierna</a:t>
                      </a:r>
                      <a:endParaRPr lang="sv-SE" sz="1100" dirty="0">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sv-SE" sz="1100" dirty="0" smtClean="0">
                          <a:latin typeface="Arial" panose="020B0604020202020204" pitchFamily="34" charset="0"/>
                          <a:cs typeface="Arial" panose="020B0604020202020204" pitchFamily="34" charset="0"/>
                        </a:rPr>
                        <a:t>8</a:t>
                      </a:r>
                      <a:endParaRPr lang="sv-SE" sz="1100" dirty="0">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9834521"/>
                  </a:ext>
                </a:extLst>
              </a:tr>
            </a:tbl>
          </a:graphicData>
        </a:graphic>
      </p:graphicFrame>
    </p:spTree>
    <p:extLst>
      <p:ext uri="{BB962C8B-B14F-4D97-AF65-F5344CB8AC3E}">
        <p14:creationId xmlns:p14="http://schemas.microsoft.com/office/powerpoint/2010/main" val="2750814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39"/>
          </p:nvPr>
        </p:nvSpPr>
        <p:spPr>
          <a:xfrm>
            <a:off x="304918" y="1615473"/>
            <a:ext cx="5798999" cy="5478423"/>
          </a:xfrm>
        </p:spPr>
        <p:txBody>
          <a:bodyPr/>
          <a:lstStyle/>
          <a:p>
            <a:r>
              <a:rPr lang="sv-SE" b="1" dirty="0"/>
              <a:t>Handhavande: Ge studenten ett förväntat deltagande på utbytesstudierna</a:t>
            </a:r>
          </a:p>
          <a:p>
            <a:pPr marL="228600" indent="-228600">
              <a:buAutoNum type="arabicPeriod"/>
            </a:pPr>
            <a:r>
              <a:rPr lang="sv-SE" dirty="0"/>
              <a:t>Sök fram studenten och välj fliken </a:t>
            </a:r>
            <a:r>
              <a:rPr lang="sv-SE" b="1" dirty="0"/>
              <a:t>Studiedeltagande</a:t>
            </a:r>
            <a:endParaRPr lang="sv-SE" dirty="0"/>
          </a:p>
          <a:p>
            <a:pPr marL="228600" indent="-228600">
              <a:spcAft>
                <a:spcPts val="300"/>
              </a:spcAft>
              <a:buAutoNum type="arabicPeriod"/>
            </a:pPr>
            <a:r>
              <a:rPr lang="sv-SE" dirty="0" smtClean="0"/>
              <a:t>Välj hur studenten </a:t>
            </a:r>
            <a:r>
              <a:rPr lang="sv-SE" dirty="0"/>
              <a:t>ska läsa </a:t>
            </a:r>
            <a:r>
              <a:rPr lang="sv-SE" dirty="0" smtClean="0"/>
              <a:t>utbytesstudierna:</a:t>
            </a:r>
          </a:p>
          <a:p>
            <a:pPr marL="571500" lvl="1" indent="-228600">
              <a:spcAft>
                <a:spcPts val="300"/>
              </a:spcAft>
              <a:buFont typeface="Arial" panose="020B0604020202020204" pitchFamily="34" charset="0"/>
              <a:buChar char="•"/>
            </a:pPr>
            <a:r>
              <a:rPr lang="sv-SE" dirty="0" smtClean="0"/>
              <a:t>Inom t.ex. ett program eller ämne på forskarnivå: </a:t>
            </a:r>
            <a:br>
              <a:rPr lang="sv-SE" dirty="0" smtClean="0"/>
            </a:br>
            <a:r>
              <a:rPr lang="sv-SE" dirty="0" smtClean="0"/>
              <a:t>Klicka på </a:t>
            </a:r>
            <a:r>
              <a:rPr lang="sv-SE" b="1" dirty="0" smtClean="0"/>
              <a:t>Välj </a:t>
            </a:r>
            <a:r>
              <a:rPr lang="sv-SE" dirty="0" smtClean="0"/>
              <a:t>i raden för kurspaketeringstillfället → </a:t>
            </a:r>
            <a:r>
              <a:rPr lang="sv-SE" b="1" dirty="0" smtClean="0"/>
              <a:t>Lägg till kurspaketering</a:t>
            </a:r>
          </a:p>
          <a:p>
            <a:pPr marL="571500" lvl="1" indent="-228600">
              <a:buFont typeface="Arial" panose="020B0604020202020204" pitchFamily="34" charset="0"/>
              <a:buChar char="•"/>
            </a:pPr>
            <a:r>
              <a:rPr lang="sv-SE" dirty="0" smtClean="0"/>
              <a:t>”Fristående” (alltså ej inom t.ex</a:t>
            </a:r>
            <a:r>
              <a:rPr lang="sv-SE" dirty="0"/>
              <a:t>. ett program eller ämne på </a:t>
            </a:r>
            <a:r>
              <a:rPr lang="sv-SE" dirty="0" smtClean="0"/>
              <a:t>forskarnivå): </a:t>
            </a:r>
            <a:br>
              <a:rPr lang="sv-SE" dirty="0" smtClean="0"/>
            </a:br>
            <a:r>
              <a:rPr lang="sv-SE" dirty="0" smtClean="0"/>
              <a:t>Klicka på </a:t>
            </a:r>
            <a:r>
              <a:rPr lang="sv-SE" b="1" dirty="0" smtClean="0"/>
              <a:t>Ny </a:t>
            </a:r>
            <a:r>
              <a:rPr lang="sv-SE" b="1" dirty="0"/>
              <a:t>studieplan</a:t>
            </a:r>
          </a:p>
          <a:p>
            <a:pPr marL="228600" indent="-228600">
              <a:buAutoNum type="arabicPeriod"/>
            </a:pPr>
            <a:endParaRPr lang="sv-SE" b="1" dirty="0"/>
          </a:p>
          <a:p>
            <a:pPr marL="228600" indent="-228600">
              <a:buAutoNum type="arabicPeriod"/>
            </a:pPr>
            <a:endParaRPr lang="sv-SE" b="1" dirty="0" smtClean="0"/>
          </a:p>
          <a:p>
            <a:pPr marL="228600" indent="-228600">
              <a:buAutoNum type="arabicPeriod"/>
            </a:pPr>
            <a:endParaRPr lang="sv-SE" b="1" dirty="0"/>
          </a:p>
          <a:p>
            <a:pPr marL="228600" indent="-228600">
              <a:buAutoNum type="arabicPeriod"/>
            </a:pPr>
            <a:endParaRPr lang="sv-SE" b="1" dirty="0" smtClean="0"/>
          </a:p>
          <a:p>
            <a:pPr marL="228600" indent="-228600">
              <a:buAutoNum type="arabicPeriod"/>
            </a:pPr>
            <a:endParaRPr lang="sv-SE" b="1" dirty="0"/>
          </a:p>
          <a:p>
            <a:pPr marL="228600" indent="-228600">
              <a:buAutoNum type="arabicPeriod"/>
            </a:pPr>
            <a:endParaRPr lang="sv-SE" b="1" dirty="0"/>
          </a:p>
          <a:p>
            <a:pPr marL="228600" indent="-228600">
              <a:buAutoNum type="arabicPeriod"/>
            </a:pPr>
            <a:endParaRPr lang="sv-SE" b="1" dirty="0"/>
          </a:p>
          <a:p>
            <a:pPr marL="228600" indent="-228600">
              <a:buAutoNum type="arabicPeriod"/>
            </a:pPr>
            <a:endParaRPr lang="sv-SE" sz="1000" b="1" dirty="0"/>
          </a:p>
          <a:p>
            <a:pPr marL="228600" indent="-228600">
              <a:buAutoNum type="arabicPeriod"/>
            </a:pPr>
            <a:endParaRPr lang="sv-SE" sz="1000" b="1" dirty="0" smtClean="0"/>
          </a:p>
          <a:p>
            <a:pPr marL="228600" indent="-228600">
              <a:buAutoNum type="arabicPeriod"/>
            </a:pPr>
            <a:endParaRPr lang="sv-SE" sz="500" b="1" dirty="0"/>
          </a:p>
          <a:p>
            <a:pPr marL="228600" indent="-228600">
              <a:spcAft>
                <a:spcPts val="300"/>
              </a:spcAft>
              <a:buAutoNum type="arabicPeriod"/>
            </a:pPr>
            <a:r>
              <a:rPr lang="sv-SE" dirty="0" smtClean="0"/>
              <a:t>I dialogrutan:</a:t>
            </a:r>
            <a:endParaRPr lang="sv-SE" dirty="0"/>
          </a:p>
          <a:p>
            <a:pPr marL="571500" lvl="1" indent="-228600">
              <a:spcAft>
                <a:spcPts val="300"/>
              </a:spcAft>
              <a:buFont typeface="Arial" panose="020B0604020202020204" pitchFamily="34" charset="0"/>
              <a:buChar char="•"/>
            </a:pPr>
            <a:r>
              <a:rPr lang="sv-SE" b="1" dirty="0"/>
              <a:t>Sök fram utbytesavtalet</a:t>
            </a:r>
            <a:r>
              <a:rPr lang="sv-SE" dirty="0"/>
              <a:t> som </a:t>
            </a:r>
            <a:r>
              <a:rPr lang="sv-SE" dirty="0" smtClean="0"/>
              <a:t>utbytesstudierna </a:t>
            </a:r>
            <a:r>
              <a:rPr lang="sv-SE" dirty="0"/>
              <a:t>bedrivs inom</a:t>
            </a:r>
          </a:p>
          <a:p>
            <a:pPr marL="571500" lvl="1" indent="-228600">
              <a:spcAft>
                <a:spcPts val="300"/>
              </a:spcAft>
              <a:buFont typeface="Arial" panose="020B0604020202020204" pitchFamily="34" charset="0"/>
              <a:buChar char="•"/>
            </a:pPr>
            <a:r>
              <a:rPr lang="sv-SE" b="1" dirty="0"/>
              <a:t>Välj </a:t>
            </a:r>
            <a:r>
              <a:rPr lang="sv-SE" b="1" dirty="0" smtClean="0"/>
              <a:t>utbytestillfället </a:t>
            </a:r>
            <a:r>
              <a:rPr lang="sv-SE" dirty="0"/>
              <a:t>studenten ska delta på</a:t>
            </a:r>
          </a:p>
          <a:p>
            <a:pPr marL="571500" lvl="1" indent="-228600">
              <a:spcAft>
                <a:spcPts val="300"/>
              </a:spcAft>
              <a:buFont typeface="Arial" panose="020B0604020202020204" pitchFamily="34" charset="0"/>
              <a:buChar char="•"/>
            </a:pPr>
            <a:r>
              <a:rPr lang="sv-SE" b="1" dirty="0"/>
              <a:t>Tillgängligt från och med: </a:t>
            </a:r>
            <a:r>
              <a:rPr lang="sv-SE" dirty="0"/>
              <a:t>ange det datum som studenten ska påbörja utbytesstudierna</a:t>
            </a:r>
          </a:p>
          <a:p>
            <a:pPr marL="571500" lvl="1" indent="-228600">
              <a:buFont typeface="Arial" panose="020B0604020202020204" pitchFamily="34" charset="0"/>
              <a:buChar char="•"/>
            </a:pPr>
            <a:r>
              <a:rPr lang="sv-SE" b="1" dirty="0" smtClean="0"/>
              <a:t>Senare </a:t>
            </a:r>
            <a:r>
              <a:rPr lang="sv-SE" b="1" dirty="0"/>
              <a:t>del</a:t>
            </a:r>
            <a:r>
              <a:rPr lang="sv-SE" dirty="0"/>
              <a:t>: välj ”Nej</a:t>
            </a:r>
            <a:r>
              <a:rPr lang="sv-SE" dirty="0" smtClean="0"/>
              <a:t>” </a:t>
            </a:r>
            <a:r>
              <a:rPr lang="sv-SE" i="1" dirty="0"/>
              <a:t>(endast valbart när du skapar ”Ny studieplan”)</a:t>
            </a:r>
            <a:endParaRPr lang="sv-SE" dirty="0"/>
          </a:p>
          <a:p>
            <a:pPr marL="228600" indent="-228600">
              <a:buAutoNum type="arabicPeriod"/>
            </a:pPr>
            <a:r>
              <a:rPr lang="sv-SE" dirty="0" smtClean="0"/>
              <a:t>Gå </a:t>
            </a:r>
            <a:r>
              <a:rPr lang="sv-SE" dirty="0"/>
              <a:t>till </a:t>
            </a:r>
            <a:r>
              <a:rPr lang="sv-SE" b="1" dirty="0"/>
              <a:t>nästa sida </a:t>
            </a:r>
            <a:r>
              <a:rPr lang="sv-SE" dirty="0"/>
              <a:t>i dialogrutan och </a:t>
            </a:r>
            <a:r>
              <a:rPr lang="sv-SE" b="1" dirty="0"/>
              <a:t>bekräfta</a:t>
            </a:r>
            <a:endParaRPr lang="sv-SE" dirty="0"/>
          </a:p>
        </p:txBody>
      </p:sp>
      <p:sp>
        <p:nvSpPr>
          <p:cNvPr id="4" name="Title 3"/>
          <p:cNvSpPr>
            <a:spLocks noGrp="1"/>
          </p:cNvSpPr>
          <p:nvPr>
            <p:ph type="ctrTitle"/>
          </p:nvPr>
        </p:nvSpPr>
        <p:spPr/>
        <p:txBody>
          <a:bodyPr/>
          <a:lstStyle/>
          <a:p>
            <a:r>
              <a:rPr lang="sv-SE" dirty="0"/>
              <a:t>Deltagande på utbytesstudierna</a:t>
            </a:r>
          </a:p>
        </p:txBody>
      </p:sp>
      <p:sp>
        <p:nvSpPr>
          <p:cNvPr id="3" name="Slide Number Placeholder 2"/>
          <p:cNvSpPr>
            <a:spLocks noGrp="1"/>
          </p:cNvSpPr>
          <p:nvPr>
            <p:ph type="sldNum" sz="quarter" idx="4294967295"/>
          </p:nvPr>
        </p:nvSpPr>
        <p:spPr>
          <a:xfrm>
            <a:off x="5314950" y="9612313"/>
            <a:ext cx="1543050" cy="336550"/>
          </a:xfrm>
        </p:spPr>
        <p:txBody>
          <a:bodyPr/>
          <a:lstStyle/>
          <a:p>
            <a:fld id="{F3F4DCA2-53CA-48AF-BF1A-13BEFD9BD817}" type="slidenum">
              <a:rPr lang="sv-SE" smtClean="0"/>
              <a:pPr/>
              <a:t>2</a:t>
            </a:fld>
            <a:endParaRPr lang="sv-SE"/>
          </a:p>
        </p:txBody>
      </p:sp>
      <p:pic>
        <p:nvPicPr>
          <p:cNvPr id="12" name="Picture 11"/>
          <p:cNvPicPr>
            <a:picLocks noChangeAspect="1"/>
          </p:cNvPicPr>
          <p:nvPr/>
        </p:nvPicPr>
        <p:blipFill rotWithShape="1">
          <a:blip r:embed="rId2"/>
          <a:srcRect t="8981" b="7958"/>
          <a:stretch/>
        </p:blipFill>
        <p:spPr>
          <a:xfrm>
            <a:off x="247719" y="3174252"/>
            <a:ext cx="6362562" cy="2103121"/>
          </a:xfrm>
          <a:prstGeom prst="rect">
            <a:avLst/>
          </a:prstGeom>
        </p:spPr>
      </p:pic>
      <p:pic>
        <p:nvPicPr>
          <p:cNvPr id="2" name="Picture 1"/>
          <p:cNvPicPr>
            <a:picLocks noChangeAspect="1"/>
          </p:cNvPicPr>
          <p:nvPr/>
        </p:nvPicPr>
        <p:blipFill rotWithShape="1">
          <a:blip r:embed="rId3"/>
          <a:srcRect r="2057" b="32785"/>
          <a:stretch/>
        </p:blipFill>
        <p:spPr>
          <a:xfrm>
            <a:off x="645320" y="6984670"/>
            <a:ext cx="4390229" cy="2887628"/>
          </a:xfrm>
          <a:prstGeom prst="rect">
            <a:avLst/>
          </a:prstGeom>
          <a:noFill/>
          <a:ln>
            <a:solidFill>
              <a:schemeClr val="bg1">
                <a:lumMod val="85000"/>
              </a:schemeClr>
            </a:solidFill>
          </a:ln>
          <a:effectLst>
            <a:outerShdw blurRad="50800" dist="38100" dir="2700000" algn="tl" rotWithShape="0">
              <a:prstClr val="black">
                <a:alpha val="30000"/>
              </a:prstClr>
            </a:outerShdw>
          </a:effectLst>
        </p:spPr>
      </p:pic>
      <p:sp>
        <p:nvSpPr>
          <p:cNvPr id="13" name="Text Placeholder 6"/>
          <p:cNvSpPr txBox="1">
            <a:spLocks/>
          </p:cNvSpPr>
          <p:nvPr/>
        </p:nvSpPr>
        <p:spPr>
          <a:xfrm>
            <a:off x="2958275" y="4715399"/>
            <a:ext cx="270279" cy="242521"/>
          </a:xfrm>
          <a:prstGeom prst="roundRect">
            <a:avLst>
              <a:gd name="adj" fmla="val 0"/>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nchor="ctr">
            <a:spAutoFit/>
          </a:bodyPr>
          <a:lstStyle>
            <a:lvl1pPr marL="0" indent="0" algn="ctr" defTabSz="685800" rtl="0" eaLnBrk="1" latinLnBrk="0" hangingPunct="1">
              <a:lnSpc>
                <a:spcPct val="90000"/>
              </a:lnSpc>
              <a:spcBef>
                <a:spcPts val="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dirty="0" smtClean="0"/>
              <a:t>2</a:t>
            </a:r>
            <a:endParaRPr lang="sv-SE" dirty="0"/>
          </a:p>
        </p:txBody>
      </p:sp>
      <p:sp>
        <p:nvSpPr>
          <p:cNvPr id="14" name="Text Placeholder 6"/>
          <p:cNvSpPr txBox="1">
            <a:spLocks/>
          </p:cNvSpPr>
          <p:nvPr/>
        </p:nvSpPr>
        <p:spPr>
          <a:xfrm>
            <a:off x="908756" y="3200924"/>
            <a:ext cx="270279" cy="242521"/>
          </a:xfrm>
          <a:prstGeom prst="roundRect">
            <a:avLst>
              <a:gd name="adj" fmla="val 0"/>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nchor="ctr">
            <a:spAutoFit/>
          </a:bodyPr>
          <a:lstStyle>
            <a:lvl1pPr marL="0" indent="0" algn="ctr" defTabSz="685800" rtl="0" eaLnBrk="1" latinLnBrk="0" hangingPunct="1">
              <a:lnSpc>
                <a:spcPct val="90000"/>
              </a:lnSpc>
              <a:spcBef>
                <a:spcPts val="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dirty="0" smtClean="0"/>
              <a:t>1</a:t>
            </a:r>
            <a:endParaRPr lang="sv-SE" dirty="0"/>
          </a:p>
        </p:txBody>
      </p:sp>
      <p:cxnSp>
        <p:nvCxnSpPr>
          <p:cNvPr id="16" name="Straight Arrow Connector 15"/>
          <p:cNvCxnSpPr>
            <a:stCxn id="13" idx="0"/>
          </p:cNvCxnSpPr>
          <p:nvPr/>
        </p:nvCxnSpPr>
        <p:spPr>
          <a:xfrm flipH="1" flipV="1">
            <a:off x="2514602" y="3658124"/>
            <a:ext cx="578813" cy="1057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13" idx="3"/>
          </p:cNvCxnSpPr>
          <p:nvPr/>
        </p:nvCxnSpPr>
        <p:spPr>
          <a:xfrm>
            <a:off x="3228554" y="4836660"/>
            <a:ext cx="1362496" cy="3359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 Placeholder 7"/>
          <p:cNvSpPr txBox="1">
            <a:spLocks/>
          </p:cNvSpPr>
          <p:nvPr/>
        </p:nvSpPr>
        <p:spPr>
          <a:xfrm>
            <a:off x="5118372" y="8738735"/>
            <a:ext cx="270279" cy="242521"/>
          </a:xfrm>
          <a:prstGeom prst="roundRect">
            <a:avLst>
              <a:gd name="adj" fmla="val 0"/>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nchor="ctr">
            <a:spAutoFit/>
          </a:bodyPr>
          <a:lstStyle>
            <a:lvl1pPr marL="0" indent="0" algn="ctr" defTabSz="685800" rtl="0" eaLnBrk="1" latinLnBrk="0" hangingPunct="1">
              <a:lnSpc>
                <a:spcPct val="90000"/>
              </a:lnSpc>
              <a:spcBef>
                <a:spcPts val="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dirty="0" smtClean="0"/>
              <a:t>3</a:t>
            </a:r>
            <a:endParaRPr lang="sv-SE" dirty="0"/>
          </a:p>
        </p:txBody>
      </p:sp>
      <p:sp>
        <p:nvSpPr>
          <p:cNvPr id="22" name="Right Brace 21"/>
          <p:cNvSpPr/>
          <p:nvPr/>
        </p:nvSpPr>
        <p:spPr>
          <a:xfrm>
            <a:off x="4664010" y="7947977"/>
            <a:ext cx="419100" cy="1824038"/>
          </a:xfrm>
          <a:prstGeom prst="rightBrace">
            <a:avLst>
              <a:gd name="adj1" fmla="val 4242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15" name="Rectangle 14"/>
          <p:cNvSpPr/>
          <p:nvPr/>
        </p:nvSpPr>
        <p:spPr>
          <a:xfrm>
            <a:off x="397184" y="796309"/>
            <a:ext cx="5706733" cy="689589"/>
          </a:xfrm>
          <a:prstGeom prst="rect">
            <a:avLst/>
          </a:prstGeom>
          <a:solidFill>
            <a:schemeClr val="bg1">
              <a:lumMod val="95000"/>
            </a:schemeClr>
          </a:solidFill>
          <a:ln w="6350">
            <a:solidFill>
              <a:schemeClr val="bg1">
                <a:lumMod val="75000"/>
              </a:schemeClr>
            </a:solidFill>
          </a:ln>
        </p:spPr>
        <p:txBody>
          <a:bodyPr wrap="square" lIns="144000" tIns="90000" bIns="9000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sv-SE" sz="1100" dirty="0" smtClean="0">
                <a:latin typeface="Arial" panose="020B0604020202020204" pitchFamily="34" charset="0"/>
                <a:cs typeface="Arial" panose="020B0604020202020204" pitchFamily="34" charset="0"/>
              </a:rPr>
              <a:t>Innan du kan ge studenten ett förväntat deltagande på utbytesstudierna behöver utbytesavtal, utbytestillfälle och utbytesåtagande skapas upp i Ladok av personal med behörighet för det</a:t>
            </a:r>
            <a:r>
              <a:rPr lang="sv-SE" sz="1100" dirty="0">
                <a:latin typeface="Arial" panose="020B0604020202020204" pitchFamily="34" charset="0"/>
                <a:cs typeface="Arial" panose="020B0604020202020204" pitchFamily="34" charset="0"/>
              </a:rPr>
              <a:t>.</a:t>
            </a:r>
          </a:p>
        </p:txBody>
      </p:sp>
      <p:sp>
        <p:nvSpPr>
          <p:cNvPr id="17" name="Oval 16"/>
          <p:cNvSpPr/>
          <p:nvPr/>
        </p:nvSpPr>
        <p:spPr>
          <a:xfrm>
            <a:off x="304249" y="710970"/>
            <a:ext cx="219852" cy="200106"/>
          </a:xfrm>
          <a:prstGeom prst="ellipse">
            <a:avLst/>
          </a:prstGeom>
          <a:solidFill>
            <a:srgbClr val="C00000"/>
          </a:solidFill>
          <a:ln>
            <a:solidFill>
              <a:srgbClr val="92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1400" b="1" dirty="0" smtClean="0"/>
              <a:t>i</a:t>
            </a:r>
            <a:endParaRPr lang="sv-SE" sz="1400" b="1" dirty="0"/>
          </a:p>
        </p:txBody>
      </p:sp>
    </p:spTree>
    <p:extLst>
      <p:ext uri="{BB962C8B-B14F-4D97-AF65-F5344CB8AC3E}">
        <p14:creationId xmlns:p14="http://schemas.microsoft.com/office/powerpoint/2010/main" val="322340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39"/>
          </p:nvPr>
        </p:nvSpPr>
        <p:spPr>
          <a:xfrm>
            <a:off x="304918" y="765089"/>
            <a:ext cx="5798999" cy="7494359"/>
          </a:xfrm>
        </p:spPr>
        <p:txBody>
          <a:bodyPr/>
          <a:lstStyle/>
          <a:p>
            <a:pPr marL="228600" indent="-228600">
              <a:buFont typeface="+mj-lt"/>
              <a:buAutoNum type="arabicPeriod" startAt="5"/>
            </a:pPr>
            <a:r>
              <a:rPr lang="sv-SE" dirty="0" smtClean="0"/>
              <a:t>Studenten har nu fått ett förväntat deltagande på utbytestillfället. </a:t>
            </a:r>
          </a:p>
          <a:p>
            <a:pPr marL="228600" indent="-228600">
              <a:buFont typeface="+mj-lt"/>
              <a:buAutoNum type="arabicPeriod" startAt="5"/>
            </a:pPr>
            <a:r>
              <a:rPr lang="sv-SE" dirty="0" smtClean="0"/>
              <a:t>I raden för utbytestillfället: Klicka på </a:t>
            </a:r>
            <a:r>
              <a:rPr lang="sv-SE" b="1" dirty="0" smtClean="0"/>
              <a:t>Välj → Lägg till individuellt tillfälle</a:t>
            </a:r>
          </a:p>
          <a:p>
            <a:pPr marL="228600" indent="-228600">
              <a:buFont typeface="+mj-lt"/>
              <a:buAutoNum type="arabicPeriod" startAt="5"/>
            </a:pPr>
            <a:endParaRPr lang="sv-SE" b="1" dirty="0"/>
          </a:p>
          <a:p>
            <a:pPr marL="228600" indent="-228600">
              <a:buFont typeface="+mj-lt"/>
              <a:buAutoNum type="arabicPeriod" startAt="5"/>
            </a:pPr>
            <a:endParaRPr lang="sv-SE" dirty="0" smtClean="0"/>
          </a:p>
          <a:p>
            <a:pPr marL="228600" indent="-228600">
              <a:buFont typeface="+mj-lt"/>
              <a:buAutoNum type="arabicPeriod" startAt="5"/>
            </a:pPr>
            <a:endParaRPr lang="sv-SE" dirty="0"/>
          </a:p>
          <a:p>
            <a:pPr marL="228600" indent="-228600">
              <a:buFont typeface="+mj-lt"/>
              <a:buAutoNum type="arabicPeriod" startAt="5"/>
            </a:pPr>
            <a:endParaRPr lang="sv-SE" dirty="0"/>
          </a:p>
          <a:p>
            <a:pPr marL="228600" indent="-228600">
              <a:buFont typeface="+mj-lt"/>
              <a:buAutoNum type="arabicPeriod" startAt="5"/>
            </a:pPr>
            <a:endParaRPr lang="sv-SE" dirty="0"/>
          </a:p>
          <a:p>
            <a:pPr marL="228600" indent="-228600">
              <a:buFont typeface="+mj-lt"/>
              <a:buAutoNum type="arabicPeriod" startAt="5"/>
            </a:pPr>
            <a:endParaRPr lang="sv-SE" dirty="0"/>
          </a:p>
          <a:p>
            <a:pPr marL="228600" indent="-228600">
              <a:buFont typeface="+mj-lt"/>
              <a:buAutoNum type="arabicPeriod" startAt="5"/>
            </a:pPr>
            <a:endParaRPr lang="sv-SE" dirty="0"/>
          </a:p>
          <a:p>
            <a:pPr marL="228600" indent="-228600">
              <a:buFont typeface="+mj-lt"/>
              <a:buAutoNum type="arabicPeriod" startAt="5"/>
            </a:pPr>
            <a:endParaRPr lang="sv-SE" dirty="0" smtClean="0"/>
          </a:p>
          <a:p>
            <a:pPr marL="228600" indent="-228600">
              <a:buFont typeface="+mj-lt"/>
              <a:buAutoNum type="arabicPeriod" startAt="5"/>
            </a:pPr>
            <a:r>
              <a:rPr lang="sv-SE" dirty="0" smtClean="0"/>
              <a:t>I dialogrutan som öppnas: </a:t>
            </a:r>
            <a:r>
              <a:rPr lang="sv-SE" b="1" dirty="0" smtClean="0"/>
              <a:t>Sök fram utbytesåtagandet </a:t>
            </a:r>
            <a:r>
              <a:rPr lang="sv-SE" dirty="0" smtClean="0"/>
              <a:t>som studenten ska delta på</a:t>
            </a:r>
            <a:endParaRPr lang="sv-SE" dirty="0"/>
          </a:p>
          <a:p>
            <a:pPr marL="228600" indent="-228600">
              <a:buFont typeface="+mj-lt"/>
              <a:buAutoNum type="arabicPeriod" startAt="5"/>
            </a:pPr>
            <a:r>
              <a:rPr lang="sv-SE" dirty="0" smtClean="0"/>
              <a:t>Gå till </a:t>
            </a:r>
            <a:r>
              <a:rPr lang="sv-SE" b="1" dirty="0" smtClean="0"/>
              <a:t>nästa sida </a:t>
            </a:r>
            <a:r>
              <a:rPr lang="sv-SE" dirty="0" smtClean="0"/>
              <a:t>i dialogrutan</a:t>
            </a:r>
          </a:p>
          <a:p>
            <a:pPr marL="228600" indent="-228600">
              <a:buFont typeface="+mj-lt"/>
              <a:buAutoNum type="arabicPeriod" startAt="5"/>
            </a:pPr>
            <a:endParaRPr lang="sv-SE" dirty="0"/>
          </a:p>
          <a:p>
            <a:pPr marL="228600" indent="-228600">
              <a:buFont typeface="+mj-lt"/>
              <a:buAutoNum type="arabicPeriod" startAt="5"/>
            </a:pPr>
            <a:endParaRPr lang="sv-SE" dirty="0" smtClean="0"/>
          </a:p>
          <a:p>
            <a:pPr marL="228600" indent="-228600">
              <a:buFont typeface="+mj-lt"/>
              <a:buAutoNum type="arabicPeriod" startAt="5"/>
            </a:pPr>
            <a:endParaRPr lang="sv-SE" dirty="0"/>
          </a:p>
          <a:p>
            <a:pPr marL="228600" indent="-228600">
              <a:buFont typeface="+mj-lt"/>
              <a:buAutoNum type="arabicPeriod" startAt="5"/>
            </a:pPr>
            <a:endParaRPr lang="sv-SE" dirty="0" smtClean="0"/>
          </a:p>
          <a:p>
            <a:pPr marL="228600" indent="-228600">
              <a:buFont typeface="+mj-lt"/>
              <a:buAutoNum type="arabicPeriod" startAt="5"/>
            </a:pPr>
            <a:endParaRPr lang="sv-SE" dirty="0"/>
          </a:p>
          <a:p>
            <a:pPr marL="228600" indent="-228600">
              <a:buFont typeface="+mj-lt"/>
              <a:buAutoNum type="arabicPeriod" startAt="5"/>
            </a:pPr>
            <a:endParaRPr lang="sv-SE" dirty="0" smtClean="0"/>
          </a:p>
          <a:p>
            <a:pPr marL="228600" indent="-228600">
              <a:buFont typeface="+mj-lt"/>
              <a:buAutoNum type="arabicPeriod" startAt="5"/>
            </a:pPr>
            <a:endParaRPr lang="sv-SE" dirty="0"/>
          </a:p>
          <a:p>
            <a:pPr marL="228600" indent="-228600">
              <a:buFont typeface="+mj-lt"/>
              <a:buAutoNum type="arabicPeriod" startAt="5"/>
            </a:pPr>
            <a:endParaRPr lang="sv-SE" dirty="0" smtClean="0"/>
          </a:p>
          <a:p>
            <a:pPr marL="228600" indent="-228600">
              <a:buFont typeface="+mj-lt"/>
              <a:buAutoNum type="arabicPeriod" startAt="5"/>
            </a:pPr>
            <a:endParaRPr lang="sv-SE" dirty="0"/>
          </a:p>
          <a:p>
            <a:pPr marL="228600" indent="-228600">
              <a:buFont typeface="+mj-lt"/>
              <a:buAutoNum type="arabicPeriod" startAt="5"/>
            </a:pPr>
            <a:endParaRPr lang="sv-SE" dirty="0" smtClean="0"/>
          </a:p>
          <a:p>
            <a:pPr marL="228600" indent="-228600">
              <a:buFont typeface="+mj-lt"/>
              <a:buAutoNum type="arabicPeriod" startAt="5"/>
            </a:pPr>
            <a:endParaRPr lang="sv-SE" dirty="0"/>
          </a:p>
          <a:p>
            <a:pPr marL="228600" indent="-228600">
              <a:buFont typeface="+mj-lt"/>
              <a:buAutoNum type="arabicPeriod" startAt="5"/>
            </a:pPr>
            <a:endParaRPr lang="sv-SE" dirty="0" smtClean="0"/>
          </a:p>
          <a:p>
            <a:pPr marL="228600" indent="-228600">
              <a:buFont typeface="+mj-lt"/>
              <a:buAutoNum type="arabicPeriod" startAt="5"/>
            </a:pPr>
            <a:endParaRPr lang="sv-SE" dirty="0"/>
          </a:p>
          <a:p>
            <a:pPr marL="228600" indent="-228600">
              <a:buFont typeface="+mj-lt"/>
              <a:buAutoNum type="arabicPeriod" startAt="5"/>
            </a:pPr>
            <a:endParaRPr lang="sv-SE" dirty="0" smtClean="0"/>
          </a:p>
          <a:p>
            <a:pPr marL="228600" indent="-228600">
              <a:buFont typeface="+mj-lt"/>
              <a:buAutoNum type="arabicPeriod" startAt="5"/>
            </a:pPr>
            <a:endParaRPr lang="sv-SE" dirty="0" smtClean="0"/>
          </a:p>
          <a:p>
            <a:pPr marL="228600" indent="-228600">
              <a:buFont typeface="+mj-lt"/>
              <a:buAutoNum type="arabicPeriod" startAt="5"/>
            </a:pPr>
            <a:r>
              <a:rPr lang="sv-SE" dirty="0" smtClean="0"/>
              <a:t>Du ser du information om utbytesåtagandet du valde. Du kan inte ändra något på sidan.</a:t>
            </a:r>
          </a:p>
          <a:p>
            <a:pPr marL="228600" indent="-228600">
              <a:buFont typeface="+mj-lt"/>
              <a:buAutoNum type="arabicPeriod" startAt="5"/>
            </a:pPr>
            <a:r>
              <a:rPr lang="sv-SE" dirty="0"/>
              <a:t>Gå till </a:t>
            </a:r>
            <a:r>
              <a:rPr lang="sv-SE" b="1" dirty="0"/>
              <a:t>nästa sida </a:t>
            </a:r>
            <a:r>
              <a:rPr lang="sv-SE" dirty="0"/>
              <a:t>i </a:t>
            </a:r>
            <a:r>
              <a:rPr lang="sv-SE" dirty="0" smtClean="0"/>
              <a:t>dialogrutan</a:t>
            </a:r>
            <a:endParaRPr lang="sv-SE" dirty="0"/>
          </a:p>
        </p:txBody>
      </p:sp>
      <p:sp>
        <p:nvSpPr>
          <p:cNvPr id="4" name="Title 3"/>
          <p:cNvSpPr>
            <a:spLocks noGrp="1"/>
          </p:cNvSpPr>
          <p:nvPr>
            <p:ph type="ctrTitle"/>
          </p:nvPr>
        </p:nvSpPr>
        <p:spPr/>
        <p:txBody>
          <a:bodyPr/>
          <a:lstStyle/>
          <a:p>
            <a:r>
              <a:rPr lang="sv-SE" dirty="0"/>
              <a:t>Deltagande på utbytesstudierna </a:t>
            </a:r>
            <a:r>
              <a:rPr lang="sv-SE" b="0" dirty="0"/>
              <a:t>(forts.)</a:t>
            </a:r>
            <a:endParaRPr lang="sv-SE" dirty="0"/>
          </a:p>
        </p:txBody>
      </p:sp>
      <p:sp>
        <p:nvSpPr>
          <p:cNvPr id="3" name="Slide Number Placeholder 2"/>
          <p:cNvSpPr>
            <a:spLocks noGrp="1"/>
          </p:cNvSpPr>
          <p:nvPr>
            <p:ph type="sldNum" sz="quarter" idx="4294967295"/>
          </p:nvPr>
        </p:nvSpPr>
        <p:spPr>
          <a:xfrm>
            <a:off x="5314950" y="9612313"/>
            <a:ext cx="1543050" cy="336550"/>
          </a:xfrm>
        </p:spPr>
        <p:txBody>
          <a:bodyPr/>
          <a:lstStyle/>
          <a:p>
            <a:fld id="{F3F4DCA2-53CA-48AF-BF1A-13BEFD9BD817}" type="slidenum">
              <a:rPr lang="sv-SE" smtClean="0"/>
              <a:pPr/>
              <a:t>3</a:t>
            </a:fld>
            <a:endParaRPr lang="sv-SE"/>
          </a:p>
        </p:txBody>
      </p:sp>
      <p:pic>
        <p:nvPicPr>
          <p:cNvPr id="12" name="Picture 11"/>
          <p:cNvPicPr>
            <a:picLocks noChangeAspect="1"/>
          </p:cNvPicPr>
          <p:nvPr/>
        </p:nvPicPr>
        <p:blipFill rotWithShape="1">
          <a:blip r:embed="rId2"/>
          <a:srcRect t="50963"/>
          <a:stretch/>
        </p:blipFill>
        <p:spPr>
          <a:xfrm>
            <a:off x="152459" y="1362075"/>
            <a:ext cx="6553082" cy="1659837"/>
          </a:xfrm>
          <a:prstGeom prst="rect">
            <a:avLst/>
          </a:prstGeom>
        </p:spPr>
      </p:pic>
      <p:pic>
        <p:nvPicPr>
          <p:cNvPr id="13" name="Picture 12"/>
          <p:cNvPicPr>
            <a:picLocks noChangeAspect="1"/>
          </p:cNvPicPr>
          <p:nvPr/>
        </p:nvPicPr>
        <p:blipFill rotWithShape="1">
          <a:blip r:embed="rId3"/>
          <a:srcRect b="12626"/>
          <a:stretch/>
        </p:blipFill>
        <p:spPr>
          <a:xfrm>
            <a:off x="605858" y="3828273"/>
            <a:ext cx="5545684" cy="3059721"/>
          </a:xfrm>
          <a:prstGeom prst="rect">
            <a:avLst/>
          </a:prstGeom>
          <a:noFill/>
          <a:ln>
            <a:solidFill>
              <a:schemeClr val="bg1">
                <a:lumMod val="85000"/>
              </a:schemeClr>
            </a:solidFill>
          </a:ln>
          <a:effectLst>
            <a:outerShdw blurRad="50800" dist="38100" dir="2700000" algn="tl" rotWithShape="0">
              <a:prstClr val="black">
                <a:alpha val="30000"/>
              </a:prstClr>
            </a:outerShdw>
          </a:effectLst>
        </p:spPr>
      </p:pic>
      <p:sp>
        <p:nvSpPr>
          <p:cNvPr id="14" name="Text Placeholder 7"/>
          <p:cNvSpPr txBox="1">
            <a:spLocks/>
          </p:cNvSpPr>
          <p:nvPr/>
        </p:nvSpPr>
        <p:spPr>
          <a:xfrm>
            <a:off x="5893463" y="1851642"/>
            <a:ext cx="270279" cy="242521"/>
          </a:xfrm>
          <a:prstGeom prst="roundRect">
            <a:avLst>
              <a:gd name="adj" fmla="val 0"/>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nchor="ctr">
            <a:spAutoFit/>
          </a:bodyPr>
          <a:lstStyle>
            <a:lvl1pPr marL="0" indent="0" algn="ctr" defTabSz="685800" rtl="0" eaLnBrk="1" latinLnBrk="0" hangingPunct="1">
              <a:lnSpc>
                <a:spcPct val="90000"/>
              </a:lnSpc>
              <a:spcBef>
                <a:spcPts val="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dirty="0" smtClean="0"/>
              <a:t>6</a:t>
            </a:r>
            <a:endParaRPr lang="sv-SE" dirty="0"/>
          </a:p>
        </p:txBody>
      </p:sp>
      <p:cxnSp>
        <p:nvCxnSpPr>
          <p:cNvPr id="16" name="Straight Arrow Connector 15"/>
          <p:cNvCxnSpPr>
            <a:stCxn id="14" idx="2"/>
          </p:cNvCxnSpPr>
          <p:nvPr/>
        </p:nvCxnSpPr>
        <p:spPr>
          <a:xfrm flipH="1">
            <a:off x="5667375" y="2094163"/>
            <a:ext cx="361228" cy="7061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 Placeholder 6"/>
          <p:cNvSpPr txBox="1">
            <a:spLocks/>
          </p:cNvSpPr>
          <p:nvPr/>
        </p:nvSpPr>
        <p:spPr>
          <a:xfrm>
            <a:off x="4450151" y="5269143"/>
            <a:ext cx="270279" cy="242521"/>
          </a:xfrm>
          <a:prstGeom prst="roundRect">
            <a:avLst>
              <a:gd name="adj" fmla="val 0"/>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nchor="ctr">
            <a:spAutoFit/>
          </a:bodyPr>
          <a:lstStyle>
            <a:lvl1pPr marL="0" indent="0" algn="ctr" defTabSz="685800" rtl="0" eaLnBrk="1" latinLnBrk="0" hangingPunct="1">
              <a:lnSpc>
                <a:spcPct val="90000"/>
              </a:lnSpc>
              <a:spcBef>
                <a:spcPts val="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dirty="0" smtClean="0"/>
              <a:t>7</a:t>
            </a:r>
            <a:endParaRPr lang="sv-SE" dirty="0"/>
          </a:p>
        </p:txBody>
      </p:sp>
      <p:cxnSp>
        <p:nvCxnSpPr>
          <p:cNvPr id="19" name="Straight Arrow Connector 18"/>
          <p:cNvCxnSpPr>
            <a:stCxn id="17" idx="1"/>
          </p:cNvCxnSpPr>
          <p:nvPr/>
        </p:nvCxnSpPr>
        <p:spPr>
          <a:xfrm flipH="1">
            <a:off x="4170045" y="5390404"/>
            <a:ext cx="280106" cy="2192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453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9"/>
          </p:nvPr>
        </p:nvSpPr>
        <p:spPr>
          <a:xfrm>
            <a:off x="304918" y="765089"/>
            <a:ext cx="5798999" cy="7217360"/>
          </a:xfrm>
        </p:spPr>
        <p:txBody>
          <a:bodyPr/>
          <a:lstStyle/>
          <a:p>
            <a:pPr marL="266700" indent="-266700">
              <a:buFont typeface="+mj-lt"/>
              <a:buAutoNum type="arabicPeriod" startAt="11"/>
            </a:pPr>
            <a:r>
              <a:rPr lang="sv-SE" b="1" dirty="0" smtClean="0"/>
              <a:t>Lägg in uppgifter om tillfället</a:t>
            </a:r>
            <a:r>
              <a:rPr lang="sv-SE" dirty="0" smtClean="0"/>
              <a:t>, d.v.s. det som studenten kommer att delta på under utbytesstudierna. Fält </a:t>
            </a:r>
            <a:r>
              <a:rPr lang="sv-SE" dirty="0"/>
              <a:t>markerade med </a:t>
            </a:r>
            <a:r>
              <a:rPr lang="sv-SE" dirty="0">
                <a:solidFill>
                  <a:srgbClr val="FF0000"/>
                </a:solidFill>
              </a:rPr>
              <a:t>*</a:t>
            </a:r>
            <a:r>
              <a:rPr lang="sv-SE" dirty="0"/>
              <a:t> är obligatoriska att fylla i.</a:t>
            </a:r>
            <a:br>
              <a:rPr lang="sv-SE" dirty="0"/>
            </a:br>
            <a:r>
              <a:rPr lang="sv-SE" sz="500" dirty="0"/>
              <a:t/>
            </a:r>
            <a:br>
              <a:rPr lang="sv-SE" sz="500" dirty="0"/>
            </a:br>
            <a:r>
              <a:rPr lang="sv-SE" i="1" dirty="0"/>
              <a:t>Förslag på värden </a:t>
            </a:r>
            <a:r>
              <a:rPr lang="sv-SE" i="1" dirty="0" smtClean="0"/>
              <a:t>är </a:t>
            </a:r>
            <a:r>
              <a:rPr lang="sv-SE" i="1" dirty="0"/>
              <a:t>automatiskt angivna i vissa fält, du kan ändra dessa värden. </a:t>
            </a:r>
            <a:br>
              <a:rPr lang="sv-SE" i="1" dirty="0"/>
            </a:br>
            <a:r>
              <a:rPr lang="sv-SE" sz="500" dirty="0"/>
              <a:t/>
            </a:r>
            <a:br>
              <a:rPr lang="sv-SE" sz="500" dirty="0"/>
            </a:br>
            <a:r>
              <a:rPr lang="sv-SE" dirty="0" smtClean="0"/>
              <a:t>Om studenten </a:t>
            </a:r>
            <a:r>
              <a:rPr lang="sv-SE" dirty="0"/>
              <a:t>ska kunna registrera sig </a:t>
            </a:r>
            <a:r>
              <a:rPr lang="sv-SE" dirty="0" smtClean="0"/>
              <a:t>själv behöver du fylla i registreringsperiod.</a:t>
            </a:r>
          </a:p>
          <a:p>
            <a:pPr marL="266700" indent="-266700">
              <a:buFont typeface="+mj-lt"/>
              <a:buAutoNum type="arabicPeriod" startAt="11"/>
            </a:pPr>
            <a:endParaRPr lang="sv-SE" dirty="0"/>
          </a:p>
          <a:p>
            <a:pPr marL="266700" indent="-266700">
              <a:buFont typeface="+mj-lt"/>
              <a:buAutoNum type="arabicPeriod" startAt="11"/>
            </a:pPr>
            <a:endParaRPr lang="sv-SE" dirty="0" smtClean="0"/>
          </a:p>
          <a:p>
            <a:pPr marL="266700" indent="-266700">
              <a:buFont typeface="+mj-lt"/>
              <a:buAutoNum type="arabicPeriod" startAt="11"/>
            </a:pPr>
            <a:endParaRPr lang="sv-SE" dirty="0"/>
          </a:p>
          <a:p>
            <a:pPr marL="266700" indent="-266700">
              <a:buFont typeface="+mj-lt"/>
              <a:buAutoNum type="arabicPeriod" startAt="11"/>
            </a:pPr>
            <a:endParaRPr lang="sv-SE" dirty="0" smtClean="0"/>
          </a:p>
          <a:p>
            <a:pPr marL="266700" indent="-266700">
              <a:buFont typeface="+mj-lt"/>
              <a:buAutoNum type="arabicPeriod" startAt="11"/>
            </a:pPr>
            <a:endParaRPr lang="sv-SE" dirty="0"/>
          </a:p>
          <a:p>
            <a:pPr marL="266700" indent="-266700">
              <a:buFont typeface="+mj-lt"/>
              <a:buAutoNum type="arabicPeriod" startAt="11"/>
            </a:pPr>
            <a:endParaRPr lang="sv-SE" dirty="0" smtClean="0"/>
          </a:p>
          <a:p>
            <a:pPr marL="266700" indent="-266700">
              <a:buFont typeface="+mj-lt"/>
              <a:buAutoNum type="arabicPeriod" startAt="11"/>
            </a:pPr>
            <a:endParaRPr lang="sv-SE" dirty="0"/>
          </a:p>
          <a:p>
            <a:pPr marL="266700" indent="-266700">
              <a:buFont typeface="+mj-lt"/>
              <a:buAutoNum type="arabicPeriod" startAt="11"/>
            </a:pPr>
            <a:endParaRPr lang="sv-SE" dirty="0" smtClean="0"/>
          </a:p>
          <a:p>
            <a:pPr marL="266700" indent="-266700">
              <a:buFont typeface="+mj-lt"/>
              <a:buAutoNum type="arabicPeriod" startAt="11"/>
            </a:pPr>
            <a:endParaRPr lang="sv-SE" dirty="0"/>
          </a:p>
          <a:p>
            <a:pPr marL="266700" indent="-266700">
              <a:buFont typeface="+mj-lt"/>
              <a:buAutoNum type="arabicPeriod" startAt="11"/>
            </a:pPr>
            <a:endParaRPr lang="sv-SE" dirty="0" smtClean="0"/>
          </a:p>
          <a:p>
            <a:pPr marL="266700" indent="-266700">
              <a:buFont typeface="+mj-lt"/>
              <a:buAutoNum type="arabicPeriod" startAt="11"/>
            </a:pPr>
            <a:endParaRPr lang="sv-SE" dirty="0"/>
          </a:p>
          <a:p>
            <a:pPr marL="266700" indent="-266700">
              <a:buFont typeface="+mj-lt"/>
              <a:buAutoNum type="arabicPeriod" startAt="11"/>
            </a:pPr>
            <a:endParaRPr lang="sv-SE" dirty="0" smtClean="0"/>
          </a:p>
          <a:p>
            <a:pPr marL="266700" indent="-266700">
              <a:buFont typeface="+mj-lt"/>
              <a:buAutoNum type="arabicPeriod" startAt="11"/>
            </a:pPr>
            <a:endParaRPr lang="sv-SE" dirty="0"/>
          </a:p>
          <a:p>
            <a:pPr marL="266700" indent="-266700">
              <a:buFont typeface="+mj-lt"/>
              <a:buAutoNum type="arabicPeriod" startAt="11"/>
            </a:pPr>
            <a:endParaRPr lang="sv-SE" dirty="0" smtClean="0"/>
          </a:p>
          <a:p>
            <a:pPr marL="266700" indent="-266700">
              <a:buFont typeface="+mj-lt"/>
              <a:buAutoNum type="arabicPeriod" startAt="11"/>
            </a:pPr>
            <a:endParaRPr lang="sv-SE" dirty="0"/>
          </a:p>
          <a:p>
            <a:pPr marL="266700" indent="-266700">
              <a:buFont typeface="+mj-lt"/>
              <a:buAutoNum type="arabicPeriod" startAt="11"/>
            </a:pPr>
            <a:endParaRPr lang="sv-SE" dirty="0" smtClean="0"/>
          </a:p>
          <a:p>
            <a:pPr marL="266700" indent="-266700">
              <a:buFont typeface="+mj-lt"/>
              <a:buAutoNum type="arabicPeriod" startAt="11"/>
            </a:pPr>
            <a:endParaRPr lang="sv-SE" dirty="0"/>
          </a:p>
          <a:p>
            <a:pPr marL="266700" indent="-266700">
              <a:buFont typeface="+mj-lt"/>
              <a:buAutoNum type="arabicPeriod" startAt="11"/>
            </a:pPr>
            <a:endParaRPr lang="sv-SE" dirty="0"/>
          </a:p>
          <a:p>
            <a:pPr marL="266700" indent="-266700">
              <a:buFont typeface="+mj-lt"/>
              <a:buAutoNum type="arabicPeriod" startAt="11"/>
            </a:pPr>
            <a:r>
              <a:rPr lang="sv-SE" dirty="0" smtClean="0"/>
              <a:t>Gå till </a:t>
            </a:r>
            <a:r>
              <a:rPr lang="sv-SE" b="1" dirty="0" smtClean="0"/>
              <a:t>nästa sida </a:t>
            </a:r>
            <a:r>
              <a:rPr lang="sv-SE" dirty="0" smtClean="0"/>
              <a:t>i dialogrutan</a:t>
            </a:r>
          </a:p>
          <a:p>
            <a:pPr marL="266700" indent="-266700">
              <a:buFont typeface="+mj-lt"/>
              <a:buAutoNum type="arabicPeriod" startAt="11"/>
            </a:pPr>
            <a:r>
              <a:rPr lang="sv-SE" b="1" dirty="0"/>
              <a:t>Ange beslutsfattare och beslutsdatum. </a:t>
            </a:r>
            <a:endParaRPr lang="sv-SE" b="1" dirty="0" smtClean="0"/>
          </a:p>
          <a:p>
            <a:pPr marL="266700" indent="-266700">
              <a:buFont typeface="+mj-lt"/>
              <a:buAutoNum type="arabicPeriod" startAt="11"/>
            </a:pPr>
            <a:r>
              <a:rPr lang="sv-SE" dirty="0"/>
              <a:t>Gå till </a:t>
            </a:r>
            <a:r>
              <a:rPr lang="sv-SE" b="1" dirty="0"/>
              <a:t>nästa sida </a:t>
            </a:r>
            <a:r>
              <a:rPr lang="sv-SE" dirty="0"/>
              <a:t>i </a:t>
            </a:r>
            <a:r>
              <a:rPr lang="sv-SE" dirty="0" smtClean="0"/>
              <a:t>dialogrutan</a:t>
            </a:r>
          </a:p>
          <a:p>
            <a:pPr marL="266700" indent="-266700">
              <a:buFont typeface="+mj-lt"/>
              <a:buAutoNum type="arabicPeriod" startAt="11"/>
            </a:pPr>
            <a:r>
              <a:rPr lang="sv-SE" dirty="0" smtClean="0"/>
              <a:t>Förhandsgranska </a:t>
            </a:r>
            <a:r>
              <a:rPr lang="sv-SE" dirty="0"/>
              <a:t>och </a:t>
            </a:r>
            <a:r>
              <a:rPr lang="sv-SE" b="1" dirty="0"/>
              <a:t>bekräfta</a:t>
            </a:r>
            <a:r>
              <a:rPr lang="sv-SE" dirty="0"/>
              <a:t>.</a:t>
            </a:r>
          </a:p>
          <a:p>
            <a:r>
              <a:rPr lang="sv-SE" dirty="0"/>
              <a:t>När du bekräftat det individuella tillfället får studenten ett förväntat deltagande på </a:t>
            </a:r>
            <a:r>
              <a:rPr lang="sv-SE" dirty="0" smtClean="0"/>
              <a:t>utbytesåtagandet. </a:t>
            </a:r>
            <a:endParaRPr lang="sv-SE" dirty="0"/>
          </a:p>
          <a:p>
            <a:r>
              <a:rPr lang="sv-SE" i="1" dirty="0"/>
              <a:t>Det kan ta några sekunder innan </a:t>
            </a:r>
            <a:r>
              <a:rPr lang="sv-SE" i="1" dirty="0" smtClean="0"/>
              <a:t>utbytesåtagandet visas. </a:t>
            </a:r>
            <a:r>
              <a:rPr lang="sv-SE" i="1" dirty="0"/>
              <a:t>Ladda om sidan med F5.</a:t>
            </a:r>
          </a:p>
          <a:p>
            <a:endParaRPr lang="sv-SE" i="1" dirty="0"/>
          </a:p>
        </p:txBody>
      </p:sp>
      <p:pic>
        <p:nvPicPr>
          <p:cNvPr id="18" name="Picture 17"/>
          <p:cNvPicPr>
            <a:picLocks noChangeAspect="1"/>
          </p:cNvPicPr>
          <p:nvPr/>
        </p:nvPicPr>
        <p:blipFill>
          <a:blip r:embed="rId2"/>
          <a:stretch>
            <a:fillRect/>
          </a:stretch>
        </p:blipFill>
        <p:spPr>
          <a:xfrm>
            <a:off x="333493" y="1767393"/>
            <a:ext cx="5200532" cy="3875428"/>
          </a:xfrm>
          <a:prstGeom prst="rect">
            <a:avLst/>
          </a:prstGeom>
          <a:noFill/>
          <a:ln>
            <a:solidFill>
              <a:schemeClr val="bg1">
                <a:lumMod val="85000"/>
              </a:schemeClr>
            </a:solidFill>
          </a:ln>
          <a:effectLst>
            <a:outerShdw blurRad="50800" dist="38100" dir="2700000" algn="tl" rotWithShape="0">
              <a:prstClr val="black">
                <a:alpha val="30000"/>
              </a:prstClr>
            </a:outerShdw>
          </a:effectLst>
        </p:spPr>
      </p:pic>
      <p:sp>
        <p:nvSpPr>
          <p:cNvPr id="3" name="Title 2"/>
          <p:cNvSpPr>
            <a:spLocks noGrp="1"/>
          </p:cNvSpPr>
          <p:nvPr>
            <p:ph type="ctrTitle"/>
          </p:nvPr>
        </p:nvSpPr>
        <p:spPr/>
        <p:txBody>
          <a:bodyPr/>
          <a:lstStyle/>
          <a:p>
            <a:r>
              <a:rPr lang="sv-SE" dirty="0"/>
              <a:t>Deltagande på utbytesstudierna </a:t>
            </a:r>
            <a:r>
              <a:rPr lang="sv-SE" b="0" dirty="0"/>
              <a:t>(forts.)</a:t>
            </a:r>
            <a:endParaRPr lang="sv-SE" dirty="0"/>
          </a:p>
        </p:txBody>
      </p:sp>
      <p:sp>
        <p:nvSpPr>
          <p:cNvPr id="12" name="Rectangle 11"/>
          <p:cNvSpPr/>
          <p:nvPr/>
        </p:nvSpPr>
        <p:spPr>
          <a:xfrm>
            <a:off x="4299009" y="3706566"/>
            <a:ext cx="2227647" cy="4596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i="1" dirty="0">
                <a:solidFill>
                  <a:schemeClr val="tx1"/>
                </a:solidFill>
                <a:latin typeface="Arial" panose="020B0604020202020204" pitchFamily="34" charset="0"/>
                <a:cs typeface="Arial" panose="020B0604020202020204" pitchFamily="34" charset="0"/>
              </a:rPr>
              <a:t>Föreslaget </a:t>
            </a:r>
            <a:r>
              <a:rPr lang="sv-SE" sz="1000" i="1" dirty="0" smtClean="0">
                <a:solidFill>
                  <a:schemeClr val="tx1"/>
                </a:solidFill>
                <a:latin typeface="Arial" panose="020B0604020202020204" pitchFamily="34" charset="0"/>
                <a:cs typeface="Arial" panose="020B0604020202020204" pitchFamily="34" charset="0"/>
              </a:rPr>
              <a:t>värde</a:t>
            </a:r>
            <a:r>
              <a:rPr lang="sv-SE" sz="1000" dirty="0" smtClean="0">
                <a:solidFill>
                  <a:schemeClr val="tx1"/>
                </a:solidFill>
                <a:latin typeface="Arial" panose="020B0604020202020204" pitchFamily="34" charset="0"/>
                <a:cs typeface="Arial" panose="020B0604020202020204" pitchFamily="34" charset="0"/>
              </a:rPr>
              <a:t>: samma period som för fältet ”Med planerad start”</a:t>
            </a:r>
            <a:endParaRPr lang="sv-SE" sz="10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4299009" y="5041850"/>
            <a:ext cx="2227647" cy="4596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i="1" dirty="0">
                <a:solidFill>
                  <a:schemeClr val="tx1"/>
                </a:solidFill>
                <a:latin typeface="Arial" panose="020B0604020202020204" pitchFamily="34" charset="0"/>
                <a:cs typeface="Arial" panose="020B0604020202020204" pitchFamily="34" charset="0"/>
              </a:rPr>
              <a:t>Föreslaget värde</a:t>
            </a:r>
            <a:r>
              <a:rPr lang="sv-SE" sz="1000" dirty="0">
                <a:solidFill>
                  <a:schemeClr val="tx1"/>
                </a:solidFill>
                <a:latin typeface="Arial" panose="020B0604020202020204" pitchFamily="34" charset="0"/>
                <a:cs typeface="Arial" panose="020B0604020202020204" pitchFamily="34" charset="0"/>
              </a:rPr>
              <a:t>: samma period som för fältet ”Med planerad start</a:t>
            </a:r>
            <a:r>
              <a:rPr lang="sv-SE" sz="1000" dirty="0" smtClean="0">
                <a:solidFill>
                  <a:schemeClr val="tx1"/>
                </a:solidFill>
                <a:latin typeface="Arial" panose="020B0604020202020204" pitchFamily="34" charset="0"/>
                <a:cs typeface="Arial" panose="020B0604020202020204" pitchFamily="34" charset="0"/>
              </a:rPr>
              <a:t>”</a:t>
            </a:r>
            <a:endParaRPr lang="sv-SE" sz="10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4299009" y="5578401"/>
            <a:ext cx="2227647" cy="4596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i="1" dirty="0">
                <a:solidFill>
                  <a:schemeClr val="tx1"/>
                </a:solidFill>
                <a:latin typeface="Arial" panose="020B0604020202020204" pitchFamily="34" charset="0"/>
                <a:cs typeface="Arial" panose="020B0604020202020204" pitchFamily="34" charset="0"/>
              </a:rPr>
              <a:t>Föreslaget värde</a:t>
            </a:r>
            <a:r>
              <a:rPr lang="sv-SE" sz="1000" dirty="0">
                <a:solidFill>
                  <a:schemeClr val="tx1"/>
                </a:solidFill>
                <a:latin typeface="Arial" panose="020B0604020202020204" pitchFamily="34" charset="0"/>
                <a:cs typeface="Arial" panose="020B0604020202020204" pitchFamily="34" charset="0"/>
              </a:rPr>
              <a:t>: samma </a:t>
            </a:r>
            <a:r>
              <a:rPr lang="sv-SE" sz="1000" dirty="0" smtClean="0">
                <a:solidFill>
                  <a:schemeClr val="tx1"/>
                </a:solidFill>
                <a:latin typeface="Arial" panose="020B0604020202020204" pitchFamily="34" charset="0"/>
                <a:cs typeface="Arial" panose="020B0604020202020204" pitchFamily="34" charset="0"/>
              </a:rPr>
              <a:t>omfattning som det valda utbytesåtagandet</a:t>
            </a:r>
            <a:endParaRPr lang="sv-SE" sz="1000" dirty="0">
              <a:solidFill>
                <a:schemeClr val="tx1"/>
              </a:solidFill>
              <a:latin typeface="Arial" panose="020B0604020202020204" pitchFamily="34" charset="0"/>
              <a:cs typeface="Arial" panose="020B0604020202020204" pitchFamily="34" charset="0"/>
            </a:endParaRPr>
          </a:p>
        </p:txBody>
      </p:sp>
      <p:cxnSp>
        <p:nvCxnSpPr>
          <p:cNvPr id="17" name="Straight Arrow Connector 16"/>
          <p:cNvCxnSpPr>
            <a:stCxn id="12" idx="1"/>
          </p:cNvCxnSpPr>
          <p:nvPr/>
        </p:nvCxnSpPr>
        <p:spPr>
          <a:xfrm flipH="1">
            <a:off x="3352859" y="3936393"/>
            <a:ext cx="946150" cy="337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1"/>
          </p:cNvCxnSpPr>
          <p:nvPr/>
        </p:nvCxnSpPr>
        <p:spPr>
          <a:xfrm flipH="1" flipV="1">
            <a:off x="3708459" y="4885966"/>
            <a:ext cx="590550" cy="3857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1"/>
          </p:cNvCxnSpPr>
          <p:nvPr/>
        </p:nvCxnSpPr>
        <p:spPr>
          <a:xfrm flipH="1" flipV="1">
            <a:off x="2616259" y="5422823"/>
            <a:ext cx="1682750" cy="3854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299009" y="4226618"/>
            <a:ext cx="2227647" cy="5719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i="1" dirty="0">
                <a:solidFill>
                  <a:schemeClr val="tx1"/>
                </a:solidFill>
                <a:latin typeface="Arial" panose="020B0604020202020204" pitchFamily="34" charset="0"/>
                <a:cs typeface="Arial" panose="020B0604020202020204" pitchFamily="34" charset="0"/>
              </a:rPr>
              <a:t>Föreslaget </a:t>
            </a:r>
            <a:r>
              <a:rPr lang="sv-SE" sz="1000" i="1" dirty="0" smtClean="0">
                <a:solidFill>
                  <a:schemeClr val="tx1"/>
                </a:solidFill>
                <a:latin typeface="Arial" panose="020B0604020202020204" pitchFamily="34" charset="0"/>
                <a:cs typeface="Arial" panose="020B0604020202020204" pitchFamily="34" charset="0"/>
              </a:rPr>
              <a:t>värde</a:t>
            </a:r>
            <a:r>
              <a:rPr lang="sv-SE" sz="1000" dirty="0" smtClean="0">
                <a:solidFill>
                  <a:schemeClr val="tx1"/>
                </a:solidFill>
                <a:latin typeface="Arial" panose="020B0604020202020204" pitchFamily="34" charset="0"/>
                <a:cs typeface="Arial" panose="020B0604020202020204" pitchFamily="34" charset="0"/>
              </a:rPr>
              <a:t>: samma som för utbytesavtalet som utbytesåtagandet ligger inom</a:t>
            </a:r>
            <a:endParaRPr lang="sv-SE" sz="1000" dirty="0">
              <a:solidFill>
                <a:schemeClr val="tx1"/>
              </a:solidFill>
              <a:latin typeface="Arial" panose="020B0604020202020204" pitchFamily="34" charset="0"/>
              <a:cs typeface="Arial" panose="020B0604020202020204" pitchFamily="34" charset="0"/>
            </a:endParaRPr>
          </a:p>
        </p:txBody>
      </p:sp>
      <p:cxnSp>
        <p:nvCxnSpPr>
          <p:cNvPr id="53" name="Straight Arrow Connector 52"/>
          <p:cNvCxnSpPr>
            <a:stCxn id="52" idx="1"/>
          </p:cNvCxnSpPr>
          <p:nvPr/>
        </p:nvCxnSpPr>
        <p:spPr>
          <a:xfrm flipH="1">
            <a:off x="2527359" y="4512577"/>
            <a:ext cx="17716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1"/>
          </p:cNvCxnSpPr>
          <p:nvPr/>
        </p:nvCxnSpPr>
        <p:spPr>
          <a:xfrm flipH="1" flipV="1">
            <a:off x="3352859" y="4226618"/>
            <a:ext cx="946150" cy="2859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Slide Number Placeholder 2"/>
          <p:cNvSpPr>
            <a:spLocks noGrp="1"/>
          </p:cNvSpPr>
          <p:nvPr>
            <p:ph type="sldNum" sz="quarter" idx="4294967295"/>
          </p:nvPr>
        </p:nvSpPr>
        <p:spPr>
          <a:xfrm>
            <a:off x="5314950" y="9612313"/>
            <a:ext cx="1543050" cy="336550"/>
          </a:xfrm>
        </p:spPr>
        <p:txBody>
          <a:bodyPr/>
          <a:lstStyle/>
          <a:p>
            <a:fld id="{F3F4DCA2-53CA-48AF-BF1A-13BEFD9BD817}" type="slidenum">
              <a:rPr lang="sv-SE" smtClean="0"/>
              <a:pPr/>
              <a:t>4</a:t>
            </a:fld>
            <a:endParaRPr lang="sv-SE"/>
          </a:p>
        </p:txBody>
      </p:sp>
    </p:spTree>
    <p:extLst>
      <p:ext uri="{BB962C8B-B14F-4D97-AF65-F5344CB8AC3E}">
        <p14:creationId xmlns:p14="http://schemas.microsoft.com/office/powerpoint/2010/main" val="222364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t="596" b="-1"/>
          <a:stretch/>
        </p:blipFill>
        <p:spPr>
          <a:xfrm>
            <a:off x="95122" y="1958577"/>
            <a:ext cx="6667756" cy="2900878"/>
          </a:xfrm>
          <a:prstGeom prst="rect">
            <a:avLst/>
          </a:prstGeom>
        </p:spPr>
      </p:pic>
      <p:sp>
        <p:nvSpPr>
          <p:cNvPr id="2" name="Text Placeholder 1"/>
          <p:cNvSpPr>
            <a:spLocks noGrp="1"/>
          </p:cNvSpPr>
          <p:nvPr>
            <p:ph type="body" sz="quarter" idx="39"/>
          </p:nvPr>
        </p:nvSpPr>
        <p:spPr>
          <a:xfrm>
            <a:off x="304918" y="765089"/>
            <a:ext cx="5798999" cy="1046440"/>
          </a:xfrm>
        </p:spPr>
        <p:txBody>
          <a:bodyPr/>
          <a:lstStyle/>
          <a:p>
            <a:pPr>
              <a:spcAft>
                <a:spcPts val="1200"/>
              </a:spcAft>
            </a:pPr>
            <a:r>
              <a:rPr lang="sv-SE" sz="1400" b="1" dirty="0" smtClean="0"/>
              <a:t>Påbörja utbytesstudierna</a:t>
            </a:r>
            <a:endParaRPr lang="sv-SE" sz="1400" b="1" dirty="0"/>
          </a:p>
          <a:p>
            <a:r>
              <a:rPr lang="sv-SE" dirty="0" smtClean="0"/>
              <a:t>Vid </a:t>
            </a:r>
            <a:r>
              <a:rPr lang="sv-SE" dirty="0"/>
              <a:t>studiestart </a:t>
            </a:r>
            <a:r>
              <a:rPr lang="sv-SE" dirty="0" smtClean="0"/>
              <a:t>behöver studenten registreras på utbytesåtagandet.</a:t>
            </a:r>
            <a:endParaRPr lang="sv-SE" dirty="0"/>
          </a:p>
          <a:p>
            <a:r>
              <a:rPr lang="sv-SE" dirty="0" smtClean="0"/>
              <a:t>När registreringen genomförts så </a:t>
            </a:r>
            <a:r>
              <a:rPr lang="sv-SE" dirty="0"/>
              <a:t>ändras studentens </a:t>
            </a:r>
            <a:r>
              <a:rPr lang="sv-SE" b="1" dirty="0"/>
              <a:t>tillstånd på utbytestillfället till ”Pågående</a:t>
            </a:r>
            <a:r>
              <a:rPr lang="sv-SE" b="1" dirty="0" smtClean="0"/>
              <a:t>”.</a:t>
            </a:r>
            <a:endParaRPr lang="sv-SE" i="1" dirty="0"/>
          </a:p>
        </p:txBody>
      </p:sp>
      <p:sp>
        <p:nvSpPr>
          <p:cNvPr id="3" name="Title 2"/>
          <p:cNvSpPr>
            <a:spLocks noGrp="1"/>
          </p:cNvSpPr>
          <p:nvPr>
            <p:ph type="ctrTitle"/>
          </p:nvPr>
        </p:nvSpPr>
        <p:spPr/>
        <p:txBody>
          <a:bodyPr/>
          <a:lstStyle/>
          <a:p>
            <a:r>
              <a:rPr lang="sv-SE" dirty="0"/>
              <a:t>Deltagande på utbytesstudierna </a:t>
            </a:r>
            <a:r>
              <a:rPr lang="sv-SE" b="0" dirty="0"/>
              <a:t>(forts.)</a:t>
            </a:r>
            <a:endParaRPr lang="sv-SE" dirty="0"/>
          </a:p>
        </p:txBody>
      </p:sp>
      <p:sp>
        <p:nvSpPr>
          <p:cNvPr id="11" name="Text Placeholder 1"/>
          <p:cNvSpPr txBox="1">
            <a:spLocks/>
          </p:cNvSpPr>
          <p:nvPr/>
        </p:nvSpPr>
        <p:spPr>
          <a:xfrm>
            <a:off x="304918" y="5426540"/>
            <a:ext cx="5798999" cy="3862596"/>
          </a:xfrm>
          <a:prstGeom prst="rect">
            <a:avLst/>
          </a:prstGeom>
        </p:spPr>
        <p:txBody>
          <a:bodyPr>
            <a:sp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1200"/>
              </a:spcAft>
            </a:pPr>
            <a:r>
              <a:rPr lang="sv-SE" sz="1400" b="1" dirty="0" smtClean="0"/>
              <a:t>Efter avslutade utbytesstudier</a:t>
            </a:r>
          </a:p>
          <a:p>
            <a:r>
              <a:rPr lang="sv-SE" b="1" dirty="0" smtClean="0"/>
              <a:t>Resultat</a:t>
            </a:r>
            <a:endParaRPr lang="sv-SE" b="1" dirty="0"/>
          </a:p>
          <a:p>
            <a:r>
              <a:rPr lang="sv-SE" dirty="0"/>
              <a:t>Resultat kan inte rapporteras på utbytesåtagandet. </a:t>
            </a:r>
          </a:p>
          <a:p>
            <a:r>
              <a:rPr lang="sv-SE" dirty="0"/>
              <a:t>Resultaten från det utländska lärosätet kan läggas in i Ladok som ”Andra meriter” och tillgodoräknas. När tillgodoräknandet skapas så bör det kopplas till utbytesavtalet. </a:t>
            </a:r>
          </a:p>
          <a:p>
            <a:r>
              <a:rPr lang="sv-SE" i="1" dirty="0"/>
              <a:t>Om </a:t>
            </a:r>
            <a:r>
              <a:rPr lang="sv-SE" dirty="0"/>
              <a:t>studenten gjorde utbytet inom ramen för ett program bör tillgodoräknandet likväl kopplas till utbytesavtalet. Eftersom utbytesavtalet ligger inom programmet så kopplas tillgodoräknandet automatiskt även till detta.</a:t>
            </a:r>
          </a:p>
          <a:p>
            <a:endParaRPr lang="sv-SE" b="1" dirty="0"/>
          </a:p>
          <a:p>
            <a:r>
              <a:rPr lang="sv-SE" b="1" dirty="0"/>
              <a:t>Tillstånd på utbytet</a:t>
            </a:r>
          </a:p>
          <a:p>
            <a:r>
              <a:rPr lang="sv-SE" dirty="0"/>
              <a:t>Vid behov kan studentens tillstånd på utbytestillfället manuellt ändras till ”Avklarad” för att markera att utbytesstudierna är avklarade. Detta kan du göra genom att klicka på </a:t>
            </a:r>
            <a:r>
              <a:rPr lang="sv-SE" b="1" dirty="0"/>
              <a:t>Dokumentera </a:t>
            </a:r>
            <a:r>
              <a:rPr lang="sv-SE" dirty="0"/>
              <a:t>(under benämningen på utbytesavtalet) → </a:t>
            </a:r>
            <a:r>
              <a:rPr lang="sv-SE" b="1" dirty="0"/>
              <a:t>Avklarad på kurspaketering</a:t>
            </a:r>
            <a:r>
              <a:rPr lang="sv-SE" dirty="0"/>
              <a:t>.</a:t>
            </a:r>
          </a:p>
          <a:p>
            <a:r>
              <a:rPr lang="sv-SE" dirty="0"/>
              <a:t>När studieperioden för utbytesåtagandet har passerats så visas studentens tillstånd till ”Registrerad, period passerad”. Tillståndet på utbytesåtagandet kan inte ändras manuellt.</a:t>
            </a:r>
            <a:endParaRPr lang="sv-SE" b="1" dirty="0"/>
          </a:p>
          <a:p>
            <a:endParaRPr lang="sv-SE" dirty="0"/>
          </a:p>
          <a:p>
            <a:endParaRPr lang="sv-SE" dirty="0" smtClean="0"/>
          </a:p>
        </p:txBody>
      </p:sp>
      <p:sp>
        <p:nvSpPr>
          <p:cNvPr id="15" name="Text Placeholder 4"/>
          <p:cNvSpPr>
            <a:spLocks noGrp="1"/>
          </p:cNvSpPr>
          <p:nvPr>
            <p:ph type="body" sz="quarter" idx="27"/>
          </p:nvPr>
        </p:nvSpPr>
        <p:spPr>
          <a:xfrm>
            <a:off x="844043" y="4561176"/>
            <a:ext cx="889507" cy="242676"/>
          </a:xfrm>
        </p:spPr>
        <p:txBody>
          <a:bodyPr/>
          <a:lstStyle/>
          <a:p>
            <a:endParaRPr lang="sv-SE" dirty="0"/>
          </a:p>
        </p:txBody>
      </p:sp>
      <p:sp>
        <p:nvSpPr>
          <p:cNvPr id="16" name="Text Placeholder 4"/>
          <p:cNvSpPr>
            <a:spLocks noGrp="1"/>
          </p:cNvSpPr>
          <p:nvPr>
            <p:ph type="body" sz="quarter" idx="27"/>
          </p:nvPr>
        </p:nvSpPr>
        <p:spPr>
          <a:xfrm>
            <a:off x="209668" y="4181431"/>
            <a:ext cx="641232" cy="242948"/>
          </a:xfrm>
        </p:spPr>
        <p:txBody>
          <a:bodyPr/>
          <a:lstStyle/>
          <a:p>
            <a:endParaRPr lang="sv-SE" dirty="0"/>
          </a:p>
        </p:txBody>
      </p:sp>
      <p:sp>
        <p:nvSpPr>
          <p:cNvPr id="8" name="Slide Number Placeholder 2"/>
          <p:cNvSpPr>
            <a:spLocks noGrp="1"/>
          </p:cNvSpPr>
          <p:nvPr>
            <p:ph type="sldNum" sz="quarter" idx="4294967295"/>
          </p:nvPr>
        </p:nvSpPr>
        <p:spPr>
          <a:xfrm>
            <a:off x="5314950" y="9612313"/>
            <a:ext cx="1543050" cy="336550"/>
          </a:xfrm>
        </p:spPr>
        <p:txBody>
          <a:bodyPr/>
          <a:lstStyle/>
          <a:p>
            <a:fld id="{F3F4DCA2-53CA-48AF-BF1A-13BEFD9BD817}" type="slidenum">
              <a:rPr lang="sv-SE" smtClean="0"/>
              <a:pPr/>
              <a:t>5</a:t>
            </a:fld>
            <a:endParaRPr lang="sv-SE"/>
          </a:p>
        </p:txBody>
      </p:sp>
    </p:spTree>
    <p:extLst>
      <p:ext uri="{BB962C8B-B14F-4D97-AF65-F5344CB8AC3E}">
        <p14:creationId xmlns:p14="http://schemas.microsoft.com/office/powerpoint/2010/main" val="329278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39"/>
          </p:nvPr>
        </p:nvSpPr>
        <p:spPr>
          <a:xfrm>
            <a:off x="304918" y="765089"/>
            <a:ext cx="5798999" cy="5539978"/>
          </a:xfrm>
        </p:spPr>
        <p:txBody>
          <a:bodyPr/>
          <a:lstStyle/>
          <a:p>
            <a:r>
              <a:rPr lang="sv-SE" sz="1400" b="1" dirty="0" smtClean="0"/>
              <a:t>Ladok för studenter</a:t>
            </a:r>
          </a:p>
          <a:p>
            <a:r>
              <a:rPr lang="sv-SE" dirty="0" smtClean="0"/>
              <a:t>I Ladok för studenter kan studenten kan registrera sig själv på utbytesåtaganden med en registreringsperiod. Om utbytet ges inom ramen för ett program så visas det på sidan. </a:t>
            </a:r>
          </a:p>
          <a:p>
            <a:r>
              <a:rPr lang="sv-SE" dirty="0" smtClean="0"/>
              <a:t>Om resultaten från utbytet har tillgodoräknats kan studenten se tillgodoräknandet under ”Min utbildning”.</a:t>
            </a:r>
          </a:p>
          <a:p>
            <a:endParaRPr lang="sv-SE" dirty="0" smtClean="0"/>
          </a:p>
          <a:p>
            <a:endParaRPr lang="sv-SE" dirty="0" smtClean="0"/>
          </a:p>
          <a:p>
            <a:endParaRPr lang="sv-SE" dirty="0" smtClean="0"/>
          </a:p>
          <a:p>
            <a:endParaRPr lang="sv-SE" sz="1400" dirty="0" smtClean="0"/>
          </a:p>
          <a:p>
            <a:endParaRPr lang="sv-SE" dirty="0" smtClean="0"/>
          </a:p>
          <a:p>
            <a:endParaRPr lang="sv-SE" dirty="0" smtClean="0"/>
          </a:p>
          <a:p>
            <a:endParaRPr lang="sv-SE" dirty="0" smtClean="0"/>
          </a:p>
          <a:p>
            <a:endParaRPr lang="sv-SE" dirty="0" smtClean="0"/>
          </a:p>
          <a:p>
            <a:endParaRPr lang="sv-SE" sz="1400" dirty="0" smtClean="0"/>
          </a:p>
          <a:p>
            <a:endParaRPr lang="sv-SE" sz="700" dirty="0" smtClean="0"/>
          </a:p>
          <a:p>
            <a:r>
              <a:rPr lang="sv-SE" sz="1400" b="1" dirty="0" smtClean="0"/>
              <a:t>Intyg</a:t>
            </a:r>
          </a:p>
          <a:p>
            <a:r>
              <a:rPr lang="sv-SE" dirty="0" smtClean="0"/>
              <a:t>Detta visas för de olika intygen:</a:t>
            </a:r>
          </a:p>
          <a:p>
            <a:pPr marL="171450" indent="-171450">
              <a:buFont typeface="Arial" panose="020B0604020202020204" pitchFamily="34" charset="0"/>
              <a:buChar char="•"/>
            </a:pPr>
            <a:r>
              <a:rPr lang="sv-SE" b="1" dirty="0" smtClean="0"/>
              <a:t>Intyg över förväntat deltagande</a:t>
            </a:r>
            <a:r>
              <a:rPr lang="sv-SE" dirty="0" smtClean="0"/>
              <a:t>: Studenten ser omfattningen för utbytesåtagandet och om det läses inom ramen för ett program/ämne på forskarnivå.</a:t>
            </a:r>
          </a:p>
          <a:p>
            <a:pPr marL="171450" indent="-171450">
              <a:buFont typeface="Arial" panose="020B0604020202020204" pitchFamily="34" charset="0"/>
              <a:buChar char="•"/>
            </a:pPr>
            <a:r>
              <a:rPr lang="sv-SE" b="1" dirty="0" smtClean="0"/>
              <a:t>Registreringsintyg</a:t>
            </a:r>
            <a:r>
              <a:rPr lang="sv-SE" dirty="0" smtClean="0"/>
              <a:t>: Studenten ser utbytesåtagandet hen är registrerad på, och om det läses inom ramen för ett program/ämne på forskarnivå </a:t>
            </a:r>
          </a:p>
          <a:p>
            <a:pPr marL="171450" indent="-171450">
              <a:buFont typeface="Arial" panose="020B0604020202020204" pitchFamily="34" charset="0"/>
              <a:buChar char="•"/>
            </a:pPr>
            <a:r>
              <a:rPr lang="sv-SE" b="1" dirty="0" smtClean="0"/>
              <a:t>Resultatintyg och nationellt resultatintyg</a:t>
            </a:r>
            <a:r>
              <a:rPr lang="sv-SE" dirty="0" smtClean="0"/>
              <a:t>: Studenten ser sin tillgodoräknade utbildning, men inte att det gjorts inom ramen för ett utbyte.</a:t>
            </a:r>
            <a:endParaRPr lang="sv-SE" dirty="0"/>
          </a:p>
        </p:txBody>
      </p:sp>
      <p:sp>
        <p:nvSpPr>
          <p:cNvPr id="4" name="Title 3"/>
          <p:cNvSpPr>
            <a:spLocks noGrp="1"/>
          </p:cNvSpPr>
          <p:nvPr>
            <p:ph type="ctrTitle"/>
          </p:nvPr>
        </p:nvSpPr>
        <p:spPr/>
        <p:txBody>
          <a:bodyPr/>
          <a:lstStyle/>
          <a:p>
            <a:r>
              <a:rPr lang="sv-SE" dirty="0"/>
              <a:t>Intyg och </a:t>
            </a:r>
            <a:r>
              <a:rPr lang="sv-SE" dirty="0" smtClean="0"/>
              <a:t>Ladok för studenter</a:t>
            </a:r>
            <a:endParaRPr lang="sv-SE" dirty="0"/>
          </a:p>
        </p:txBody>
      </p:sp>
      <p:sp>
        <p:nvSpPr>
          <p:cNvPr id="3" name="Slide Number Placeholder 2"/>
          <p:cNvSpPr>
            <a:spLocks noGrp="1"/>
          </p:cNvSpPr>
          <p:nvPr>
            <p:ph type="sldNum" sz="quarter" idx="4294967295"/>
          </p:nvPr>
        </p:nvSpPr>
        <p:spPr>
          <a:xfrm>
            <a:off x="5314950" y="9612313"/>
            <a:ext cx="1543050" cy="336550"/>
          </a:xfrm>
        </p:spPr>
        <p:txBody>
          <a:bodyPr/>
          <a:lstStyle/>
          <a:p>
            <a:fld id="{F3F4DCA2-53CA-48AF-BF1A-13BEFD9BD817}" type="slidenum">
              <a:rPr lang="sv-SE" smtClean="0"/>
              <a:pPr/>
              <a:t>6</a:t>
            </a:fld>
            <a:endParaRPr lang="sv-SE"/>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 b="52256"/>
          <a:stretch/>
        </p:blipFill>
        <p:spPr>
          <a:xfrm rot="21382033">
            <a:off x="242810" y="6529971"/>
            <a:ext cx="4610470" cy="2766495"/>
          </a:xfrm>
          <a:prstGeom prst="rect">
            <a:avLst/>
          </a:prstGeom>
          <a:ln>
            <a:solidFill>
              <a:schemeClr val="bg1">
                <a:lumMod val="85000"/>
              </a:schemeClr>
            </a:solidFill>
          </a:ln>
          <a:effectLst>
            <a:outerShdw blurRad="50800" dist="38100" dir="2700000" algn="tl" rotWithShape="0">
              <a:prstClr val="black">
                <a:alpha val="20000"/>
              </a:prstClr>
            </a:outerShdw>
          </a:effectLst>
        </p:spPr>
      </p:pic>
      <p:sp>
        <p:nvSpPr>
          <p:cNvPr id="14" name="Text Placeholder 14"/>
          <p:cNvSpPr txBox="1">
            <a:spLocks/>
          </p:cNvSpPr>
          <p:nvPr/>
        </p:nvSpPr>
        <p:spPr>
          <a:xfrm rot="21360459">
            <a:off x="407614" y="8599870"/>
            <a:ext cx="3248744" cy="358952"/>
          </a:xfrm>
          <a:prstGeom prst="rect">
            <a:avLst/>
          </a:prstGeom>
          <a:ln w="19050">
            <a:solidFill>
              <a:srgbClr val="C8480E"/>
            </a:solidFill>
          </a:ln>
        </p:spPr>
        <p:txBody>
          <a:bodyPr/>
          <a:lstStyle>
            <a:lvl1pPr marL="0" indent="0" algn="l" defTabSz="685800" rtl="0" eaLnBrk="1" latinLnBrk="0" hangingPunct="1">
              <a:lnSpc>
                <a:spcPct val="90000"/>
              </a:lnSpc>
              <a:spcBef>
                <a:spcPts val="750"/>
              </a:spcBef>
              <a:buFont typeface="Arial" panose="020B0604020202020204" pitchFamily="34" charset="0"/>
              <a:buNone/>
              <a:defRPr sz="1100" kern="1200" baseline="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sv-SE"/>
          </a:p>
        </p:txBody>
      </p:sp>
      <p:pic>
        <p:nvPicPr>
          <p:cNvPr id="18" name="Picture 17"/>
          <p:cNvPicPr>
            <a:picLocks noChangeAspect="1"/>
          </p:cNvPicPr>
          <p:nvPr/>
        </p:nvPicPr>
        <p:blipFill>
          <a:blip r:embed="rId3"/>
          <a:stretch>
            <a:fillRect/>
          </a:stretch>
        </p:blipFill>
        <p:spPr>
          <a:xfrm rot="360000">
            <a:off x="2930645" y="6491028"/>
            <a:ext cx="3824691" cy="3105471"/>
          </a:xfrm>
          <a:prstGeom prst="rect">
            <a:avLst/>
          </a:prstGeom>
          <a:ln>
            <a:solidFill>
              <a:schemeClr val="bg1">
                <a:lumMod val="85000"/>
              </a:schemeClr>
            </a:solidFill>
          </a:ln>
          <a:effectLst>
            <a:outerShdw blurRad="50800" dist="38100" dir="2700000" algn="tl" rotWithShape="0">
              <a:prstClr val="black">
                <a:alpha val="20000"/>
              </a:prstClr>
            </a:outerShdw>
          </a:effectLst>
        </p:spPr>
      </p:pic>
      <p:sp>
        <p:nvSpPr>
          <p:cNvPr id="15" name="Text Placeholder 14"/>
          <p:cNvSpPr txBox="1">
            <a:spLocks/>
          </p:cNvSpPr>
          <p:nvPr/>
        </p:nvSpPr>
        <p:spPr>
          <a:xfrm rot="360000">
            <a:off x="2870828" y="8739818"/>
            <a:ext cx="3432687" cy="782664"/>
          </a:xfrm>
          <a:prstGeom prst="rect">
            <a:avLst/>
          </a:prstGeom>
          <a:ln w="19050">
            <a:solidFill>
              <a:srgbClr val="C8480E"/>
            </a:solidFill>
          </a:ln>
        </p:spPr>
        <p:txBody>
          <a:bodyPr/>
          <a:lstStyle>
            <a:lvl1pPr marL="0" indent="0" algn="l" defTabSz="685800" rtl="0" eaLnBrk="1" latinLnBrk="0" hangingPunct="1">
              <a:lnSpc>
                <a:spcPct val="90000"/>
              </a:lnSpc>
              <a:spcBef>
                <a:spcPts val="750"/>
              </a:spcBef>
              <a:buFont typeface="Arial" panose="020B0604020202020204" pitchFamily="34" charset="0"/>
              <a:buNone/>
              <a:defRPr sz="1100" kern="1200" baseline="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sv-SE"/>
          </a:p>
        </p:txBody>
      </p:sp>
      <p:pic>
        <p:nvPicPr>
          <p:cNvPr id="10" name="Picture 9"/>
          <p:cNvPicPr>
            <a:picLocks noChangeAspect="1"/>
          </p:cNvPicPr>
          <p:nvPr/>
        </p:nvPicPr>
        <p:blipFill>
          <a:blip r:embed="rId4"/>
          <a:stretch>
            <a:fillRect/>
          </a:stretch>
        </p:blipFill>
        <p:spPr>
          <a:xfrm>
            <a:off x="399060" y="1944940"/>
            <a:ext cx="5180695" cy="2373508"/>
          </a:xfrm>
          <a:prstGeom prst="rect">
            <a:avLst/>
          </a:prstGeom>
        </p:spPr>
      </p:pic>
    </p:spTree>
    <p:extLst>
      <p:ext uri="{BB962C8B-B14F-4D97-AF65-F5344CB8AC3E}">
        <p14:creationId xmlns:p14="http://schemas.microsoft.com/office/powerpoint/2010/main" val="365823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4917" y="4872320"/>
            <a:ext cx="6252731" cy="1780114"/>
          </a:xfrm>
          <a:prstGeom prst="rect">
            <a:avLst/>
          </a:prstGeom>
        </p:spPr>
      </p:pic>
      <p:sp>
        <p:nvSpPr>
          <p:cNvPr id="35" name="Text Placeholder 34"/>
          <p:cNvSpPr>
            <a:spLocks noGrp="1"/>
          </p:cNvSpPr>
          <p:nvPr>
            <p:ph type="body" sz="quarter" idx="39"/>
          </p:nvPr>
        </p:nvSpPr>
        <p:spPr>
          <a:xfrm>
            <a:off x="304918" y="765089"/>
            <a:ext cx="5798999" cy="4247317"/>
          </a:xfrm>
        </p:spPr>
        <p:txBody>
          <a:bodyPr/>
          <a:lstStyle/>
          <a:p>
            <a:r>
              <a:rPr lang="sv-SE" dirty="0" smtClean="0"/>
              <a:t>Om en utresande utbytesstudent får beviljat att förlänga sina utbytesstudier så kan det hanteras i Ladok genom att:</a:t>
            </a:r>
          </a:p>
          <a:p>
            <a:pPr marL="228600" indent="-228600">
              <a:buFont typeface="+mj-lt"/>
              <a:buAutoNum type="arabicPeriod"/>
            </a:pPr>
            <a:r>
              <a:rPr lang="sv-SE" dirty="0" smtClean="0"/>
              <a:t>Skapa ett nytt utbytestillfälle i ”Utbildningsinformation” som avser hela den period studenten ska studera vid lärosätet (originalperioden + den förlängda perioden)</a:t>
            </a:r>
          </a:p>
          <a:p>
            <a:pPr marL="228600" indent="-228600">
              <a:buFont typeface="+mj-lt"/>
              <a:buAutoNum type="arabicPeriod"/>
            </a:pPr>
            <a:r>
              <a:rPr lang="sv-SE" dirty="0" smtClean="0"/>
              <a:t>Gör ett tillfällesbyte </a:t>
            </a:r>
            <a:r>
              <a:rPr lang="sv-SE" u="sng" dirty="0" smtClean="0"/>
              <a:t>från</a:t>
            </a:r>
            <a:r>
              <a:rPr lang="sv-SE" dirty="0" smtClean="0"/>
              <a:t> det utbytestillfälle som studenten deltog på från början </a:t>
            </a:r>
            <a:r>
              <a:rPr lang="sv-SE" u="sng" dirty="0" smtClean="0"/>
              <a:t>till</a:t>
            </a:r>
            <a:r>
              <a:rPr lang="sv-SE" dirty="0" smtClean="0"/>
              <a:t> tillfället som avser den längre perioden. </a:t>
            </a:r>
            <a:r>
              <a:rPr lang="sv-SE" dirty="0"/>
              <a:t/>
            </a:r>
            <a:br>
              <a:rPr lang="sv-SE" dirty="0"/>
            </a:br>
            <a:r>
              <a:rPr lang="sv-SE" sz="300" dirty="0" smtClean="0"/>
              <a:t/>
            </a:r>
            <a:br>
              <a:rPr lang="sv-SE" sz="300" dirty="0" smtClean="0"/>
            </a:br>
            <a:r>
              <a:rPr lang="sv-SE" i="1" dirty="0" smtClean="0"/>
              <a:t>Datum för ”Tillgänglig från och med” kan sättas som startdatum för den termin/period som studierna förlängts med.</a:t>
            </a:r>
            <a:br>
              <a:rPr lang="sv-SE" i="1" dirty="0" smtClean="0"/>
            </a:br>
            <a:endParaRPr lang="sv-SE" i="1" dirty="0"/>
          </a:p>
          <a:p>
            <a:pPr marL="228600" indent="-228600">
              <a:buFont typeface="+mj-lt"/>
              <a:buAutoNum type="arabicPeriod"/>
            </a:pPr>
            <a:endParaRPr lang="sv-SE" dirty="0" smtClean="0"/>
          </a:p>
          <a:p>
            <a:pPr marL="228600" indent="-228600">
              <a:buFont typeface="+mj-lt"/>
              <a:buAutoNum type="arabicPeriod"/>
            </a:pPr>
            <a:endParaRPr lang="sv-SE" dirty="0"/>
          </a:p>
          <a:p>
            <a:pPr marL="228600" indent="-228600">
              <a:buFont typeface="+mj-lt"/>
              <a:buAutoNum type="arabicPeriod"/>
            </a:pPr>
            <a:endParaRPr lang="sv-SE" dirty="0" smtClean="0"/>
          </a:p>
          <a:p>
            <a:pPr marL="228600" indent="-228600">
              <a:buFont typeface="+mj-lt"/>
              <a:buAutoNum type="arabicPeriod"/>
            </a:pPr>
            <a:endParaRPr lang="sv-SE" dirty="0"/>
          </a:p>
          <a:p>
            <a:pPr marL="228600" indent="-228600">
              <a:buFont typeface="+mj-lt"/>
              <a:buAutoNum type="arabicPeriod"/>
            </a:pPr>
            <a:endParaRPr lang="sv-SE" dirty="0" smtClean="0"/>
          </a:p>
          <a:p>
            <a:pPr marL="228600" indent="-228600">
              <a:buFont typeface="+mj-lt"/>
              <a:buAutoNum type="arabicPeriod"/>
            </a:pPr>
            <a:endParaRPr lang="sv-SE" dirty="0" smtClean="0"/>
          </a:p>
          <a:p>
            <a:pPr marL="228600" indent="-228600">
              <a:buFont typeface="+mj-lt"/>
              <a:buAutoNum type="arabicPeriod"/>
            </a:pPr>
            <a:endParaRPr lang="sv-SE" dirty="0"/>
          </a:p>
          <a:p>
            <a:pPr marL="228600" indent="-228600">
              <a:buFont typeface="+mj-lt"/>
              <a:buAutoNum type="arabicPeriod"/>
            </a:pPr>
            <a:r>
              <a:rPr lang="sv-SE" dirty="0" smtClean="0"/>
              <a:t>Lägg till den utbildning studenten ska delta på och placera den inom utbytestillfället som avser den förlängda perioden. När studenten registreras på det så ses tillfället som påbörjat. </a:t>
            </a:r>
            <a:endParaRPr lang="sv-SE" dirty="0"/>
          </a:p>
        </p:txBody>
      </p:sp>
      <p:sp>
        <p:nvSpPr>
          <p:cNvPr id="6" name="Rubrik 5"/>
          <p:cNvSpPr>
            <a:spLocks noGrp="1"/>
          </p:cNvSpPr>
          <p:nvPr>
            <p:ph type="ctrTitle"/>
          </p:nvPr>
        </p:nvSpPr>
        <p:spPr/>
        <p:txBody>
          <a:bodyPr/>
          <a:lstStyle/>
          <a:p>
            <a:r>
              <a:rPr lang="sv-SE" dirty="0" smtClean="0"/>
              <a:t>Förlänga utbytesstudierna</a:t>
            </a:r>
            <a:endParaRPr lang="sv-SE" dirty="0"/>
          </a:p>
        </p:txBody>
      </p:sp>
      <p:pic>
        <p:nvPicPr>
          <p:cNvPr id="5" name="Picture 4"/>
          <p:cNvPicPr>
            <a:picLocks noChangeAspect="1"/>
          </p:cNvPicPr>
          <p:nvPr/>
        </p:nvPicPr>
        <p:blipFill rotWithShape="1">
          <a:blip r:embed="rId4"/>
          <a:srcRect t="49089"/>
          <a:stretch/>
        </p:blipFill>
        <p:spPr>
          <a:xfrm>
            <a:off x="304918" y="2390355"/>
            <a:ext cx="6252731" cy="1602683"/>
          </a:xfrm>
          <a:prstGeom prst="rect">
            <a:avLst/>
          </a:prstGeom>
        </p:spPr>
      </p:pic>
      <p:sp>
        <p:nvSpPr>
          <p:cNvPr id="38" name="Text Placeholder 17"/>
          <p:cNvSpPr txBox="1">
            <a:spLocks/>
          </p:cNvSpPr>
          <p:nvPr/>
        </p:nvSpPr>
        <p:spPr>
          <a:xfrm>
            <a:off x="6103917" y="3352248"/>
            <a:ext cx="261812" cy="244682"/>
          </a:xfrm>
          <a:prstGeom prst="roundRect">
            <a:avLst>
              <a:gd name="adj" fmla="val 0"/>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wrap="square" anchor="ctr">
            <a:spAutoFit/>
          </a:bodyPr>
          <a:lstStyle>
            <a:lvl1pPr marL="0" indent="0" algn="ctr" defTabSz="685800" rtl="0" eaLnBrk="1" latinLnBrk="0" hangingPunct="1">
              <a:lnSpc>
                <a:spcPct val="90000"/>
              </a:lnSpc>
              <a:spcBef>
                <a:spcPts val="0"/>
              </a:spcBef>
              <a:buFont typeface="Arial" panose="020B0604020202020204" pitchFamily="34" charset="0"/>
              <a:buNone/>
              <a:defRPr sz="11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dirty="0" smtClean="0"/>
              <a:t>2</a:t>
            </a:r>
            <a:endParaRPr lang="sv-SE" dirty="0"/>
          </a:p>
        </p:txBody>
      </p:sp>
      <p:sp>
        <p:nvSpPr>
          <p:cNvPr id="3" name="Freeform 2"/>
          <p:cNvSpPr/>
          <p:nvPr/>
        </p:nvSpPr>
        <p:spPr>
          <a:xfrm>
            <a:off x="98424" y="4567873"/>
            <a:ext cx="419101" cy="939975"/>
          </a:xfrm>
          <a:custGeom>
            <a:avLst/>
            <a:gdLst>
              <a:gd name="connsiteX0" fmla="*/ 97631 w 123958"/>
              <a:gd name="connsiteY0" fmla="*/ 0 h 250031"/>
              <a:gd name="connsiteX1" fmla="*/ 83344 w 123958"/>
              <a:gd name="connsiteY1" fmla="*/ 9525 h 250031"/>
              <a:gd name="connsiteX2" fmla="*/ 59531 w 123958"/>
              <a:gd name="connsiteY2" fmla="*/ 16669 h 250031"/>
              <a:gd name="connsiteX3" fmla="*/ 50006 w 123958"/>
              <a:gd name="connsiteY3" fmla="*/ 23813 h 250031"/>
              <a:gd name="connsiteX4" fmla="*/ 42862 w 123958"/>
              <a:gd name="connsiteY4" fmla="*/ 26194 h 250031"/>
              <a:gd name="connsiteX5" fmla="*/ 28575 w 123958"/>
              <a:gd name="connsiteY5" fmla="*/ 38100 h 250031"/>
              <a:gd name="connsiteX6" fmla="*/ 19050 w 123958"/>
              <a:gd name="connsiteY6" fmla="*/ 57150 h 250031"/>
              <a:gd name="connsiteX7" fmla="*/ 9525 w 123958"/>
              <a:gd name="connsiteY7" fmla="*/ 80963 h 250031"/>
              <a:gd name="connsiteX8" fmla="*/ 7144 w 123958"/>
              <a:gd name="connsiteY8" fmla="*/ 88106 h 250031"/>
              <a:gd name="connsiteX9" fmla="*/ 9525 w 123958"/>
              <a:gd name="connsiteY9" fmla="*/ 104775 h 250031"/>
              <a:gd name="connsiteX10" fmla="*/ 21431 w 123958"/>
              <a:gd name="connsiteY10" fmla="*/ 116681 h 250031"/>
              <a:gd name="connsiteX11" fmla="*/ 35719 w 123958"/>
              <a:gd name="connsiteY11" fmla="*/ 128588 h 250031"/>
              <a:gd name="connsiteX12" fmla="*/ 45244 w 123958"/>
              <a:gd name="connsiteY12" fmla="*/ 130969 h 250031"/>
              <a:gd name="connsiteX13" fmla="*/ 73819 w 123958"/>
              <a:gd name="connsiteY13" fmla="*/ 138113 h 250031"/>
              <a:gd name="connsiteX14" fmla="*/ 100012 w 123958"/>
              <a:gd name="connsiteY14" fmla="*/ 135731 h 250031"/>
              <a:gd name="connsiteX15" fmla="*/ 107156 w 123958"/>
              <a:gd name="connsiteY15" fmla="*/ 130969 h 250031"/>
              <a:gd name="connsiteX16" fmla="*/ 121444 w 123958"/>
              <a:gd name="connsiteY16" fmla="*/ 114300 h 250031"/>
              <a:gd name="connsiteX17" fmla="*/ 121444 w 123958"/>
              <a:gd name="connsiteY17" fmla="*/ 100013 h 250031"/>
              <a:gd name="connsiteX18" fmla="*/ 114300 w 123958"/>
              <a:gd name="connsiteY18" fmla="*/ 97631 h 250031"/>
              <a:gd name="connsiteX19" fmla="*/ 73819 w 123958"/>
              <a:gd name="connsiteY19" fmla="*/ 102394 h 250031"/>
              <a:gd name="connsiteX20" fmla="*/ 57150 w 123958"/>
              <a:gd name="connsiteY20" fmla="*/ 107156 h 250031"/>
              <a:gd name="connsiteX21" fmla="*/ 38100 w 123958"/>
              <a:gd name="connsiteY21" fmla="*/ 109538 h 250031"/>
              <a:gd name="connsiteX22" fmla="*/ 28575 w 123958"/>
              <a:gd name="connsiteY22" fmla="*/ 114300 h 250031"/>
              <a:gd name="connsiteX23" fmla="*/ 19050 w 123958"/>
              <a:gd name="connsiteY23" fmla="*/ 116681 h 250031"/>
              <a:gd name="connsiteX24" fmla="*/ 11906 w 123958"/>
              <a:gd name="connsiteY24" fmla="*/ 123825 h 250031"/>
              <a:gd name="connsiteX25" fmla="*/ 4762 w 123958"/>
              <a:gd name="connsiteY25" fmla="*/ 138113 h 250031"/>
              <a:gd name="connsiteX26" fmla="*/ 0 w 123958"/>
              <a:gd name="connsiteY26" fmla="*/ 150019 h 250031"/>
              <a:gd name="connsiteX27" fmla="*/ 7144 w 123958"/>
              <a:gd name="connsiteY27" fmla="*/ 188119 h 250031"/>
              <a:gd name="connsiteX28" fmla="*/ 9525 w 123958"/>
              <a:gd name="connsiteY28" fmla="*/ 195263 h 250031"/>
              <a:gd name="connsiteX29" fmla="*/ 23812 w 123958"/>
              <a:gd name="connsiteY29" fmla="*/ 204788 h 250031"/>
              <a:gd name="connsiteX30" fmla="*/ 42862 w 123958"/>
              <a:gd name="connsiteY30" fmla="*/ 214313 h 250031"/>
              <a:gd name="connsiteX31" fmla="*/ 50006 w 123958"/>
              <a:gd name="connsiteY31" fmla="*/ 219075 h 250031"/>
              <a:gd name="connsiteX32" fmla="*/ 64294 w 123958"/>
              <a:gd name="connsiteY32" fmla="*/ 223838 h 250031"/>
              <a:gd name="connsiteX33" fmla="*/ 76200 w 123958"/>
              <a:gd name="connsiteY33" fmla="*/ 230981 h 250031"/>
              <a:gd name="connsiteX34" fmla="*/ 97631 w 123958"/>
              <a:gd name="connsiteY34" fmla="*/ 238125 h 250031"/>
              <a:gd name="connsiteX35" fmla="*/ 104775 w 123958"/>
              <a:gd name="connsiteY35" fmla="*/ 242888 h 250031"/>
              <a:gd name="connsiteX36" fmla="*/ 111919 w 123958"/>
              <a:gd name="connsiteY36" fmla="*/ 245269 h 250031"/>
              <a:gd name="connsiteX37" fmla="*/ 116681 w 123958"/>
              <a:gd name="connsiteY37" fmla="*/ 250031 h 250031"/>
              <a:gd name="connsiteX0" fmla="*/ 97631 w 123958"/>
              <a:gd name="connsiteY0" fmla="*/ 0 h 250031"/>
              <a:gd name="connsiteX1" fmla="*/ 83344 w 123958"/>
              <a:gd name="connsiteY1" fmla="*/ 9525 h 250031"/>
              <a:gd name="connsiteX2" fmla="*/ 59531 w 123958"/>
              <a:gd name="connsiteY2" fmla="*/ 16669 h 250031"/>
              <a:gd name="connsiteX3" fmla="*/ 50006 w 123958"/>
              <a:gd name="connsiteY3" fmla="*/ 23813 h 250031"/>
              <a:gd name="connsiteX4" fmla="*/ 28575 w 123958"/>
              <a:gd name="connsiteY4" fmla="*/ 38100 h 250031"/>
              <a:gd name="connsiteX5" fmla="*/ 19050 w 123958"/>
              <a:gd name="connsiteY5" fmla="*/ 57150 h 250031"/>
              <a:gd name="connsiteX6" fmla="*/ 9525 w 123958"/>
              <a:gd name="connsiteY6" fmla="*/ 80963 h 250031"/>
              <a:gd name="connsiteX7" fmla="*/ 7144 w 123958"/>
              <a:gd name="connsiteY7" fmla="*/ 88106 h 250031"/>
              <a:gd name="connsiteX8" fmla="*/ 9525 w 123958"/>
              <a:gd name="connsiteY8" fmla="*/ 104775 h 250031"/>
              <a:gd name="connsiteX9" fmla="*/ 21431 w 123958"/>
              <a:gd name="connsiteY9" fmla="*/ 116681 h 250031"/>
              <a:gd name="connsiteX10" fmla="*/ 35719 w 123958"/>
              <a:gd name="connsiteY10" fmla="*/ 128588 h 250031"/>
              <a:gd name="connsiteX11" fmla="*/ 45244 w 123958"/>
              <a:gd name="connsiteY11" fmla="*/ 130969 h 250031"/>
              <a:gd name="connsiteX12" fmla="*/ 73819 w 123958"/>
              <a:gd name="connsiteY12" fmla="*/ 138113 h 250031"/>
              <a:gd name="connsiteX13" fmla="*/ 100012 w 123958"/>
              <a:gd name="connsiteY13" fmla="*/ 135731 h 250031"/>
              <a:gd name="connsiteX14" fmla="*/ 107156 w 123958"/>
              <a:gd name="connsiteY14" fmla="*/ 130969 h 250031"/>
              <a:gd name="connsiteX15" fmla="*/ 121444 w 123958"/>
              <a:gd name="connsiteY15" fmla="*/ 114300 h 250031"/>
              <a:gd name="connsiteX16" fmla="*/ 121444 w 123958"/>
              <a:gd name="connsiteY16" fmla="*/ 100013 h 250031"/>
              <a:gd name="connsiteX17" fmla="*/ 114300 w 123958"/>
              <a:gd name="connsiteY17" fmla="*/ 97631 h 250031"/>
              <a:gd name="connsiteX18" fmla="*/ 73819 w 123958"/>
              <a:gd name="connsiteY18" fmla="*/ 102394 h 250031"/>
              <a:gd name="connsiteX19" fmla="*/ 57150 w 123958"/>
              <a:gd name="connsiteY19" fmla="*/ 107156 h 250031"/>
              <a:gd name="connsiteX20" fmla="*/ 38100 w 123958"/>
              <a:gd name="connsiteY20" fmla="*/ 109538 h 250031"/>
              <a:gd name="connsiteX21" fmla="*/ 28575 w 123958"/>
              <a:gd name="connsiteY21" fmla="*/ 114300 h 250031"/>
              <a:gd name="connsiteX22" fmla="*/ 19050 w 123958"/>
              <a:gd name="connsiteY22" fmla="*/ 116681 h 250031"/>
              <a:gd name="connsiteX23" fmla="*/ 11906 w 123958"/>
              <a:gd name="connsiteY23" fmla="*/ 123825 h 250031"/>
              <a:gd name="connsiteX24" fmla="*/ 4762 w 123958"/>
              <a:gd name="connsiteY24" fmla="*/ 138113 h 250031"/>
              <a:gd name="connsiteX25" fmla="*/ 0 w 123958"/>
              <a:gd name="connsiteY25" fmla="*/ 150019 h 250031"/>
              <a:gd name="connsiteX26" fmla="*/ 7144 w 123958"/>
              <a:gd name="connsiteY26" fmla="*/ 188119 h 250031"/>
              <a:gd name="connsiteX27" fmla="*/ 9525 w 123958"/>
              <a:gd name="connsiteY27" fmla="*/ 195263 h 250031"/>
              <a:gd name="connsiteX28" fmla="*/ 23812 w 123958"/>
              <a:gd name="connsiteY28" fmla="*/ 204788 h 250031"/>
              <a:gd name="connsiteX29" fmla="*/ 42862 w 123958"/>
              <a:gd name="connsiteY29" fmla="*/ 214313 h 250031"/>
              <a:gd name="connsiteX30" fmla="*/ 50006 w 123958"/>
              <a:gd name="connsiteY30" fmla="*/ 219075 h 250031"/>
              <a:gd name="connsiteX31" fmla="*/ 64294 w 123958"/>
              <a:gd name="connsiteY31" fmla="*/ 223838 h 250031"/>
              <a:gd name="connsiteX32" fmla="*/ 76200 w 123958"/>
              <a:gd name="connsiteY32" fmla="*/ 230981 h 250031"/>
              <a:gd name="connsiteX33" fmla="*/ 97631 w 123958"/>
              <a:gd name="connsiteY33" fmla="*/ 238125 h 250031"/>
              <a:gd name="connsiteX34" fmla="*/ 104775 w 123958"/>
              <a:gd name="connsiteY34" fmla="*/ 242888 h 250031"/>
              <a:gd name="connsiteX35" fmla="*/ 111919 w 123958"/>
              <a:gd name="connsiteY35" fmla="*/ 245269 h 250031"/>
              <a:gd name="connsiteX36" fmla="*/ 116681 w 123958"/>
              <a:gd name="connsiteY36" fmla="*/ 250031 h 250031"/>
              <a:gd name="connsiteX0" fmla="*/ 97631 w 123958"/>
              <a:gd name="connsiteY0" fmla="*/ 0 h 250031"/>
              <a:gd name="connsiteX1" fmla="*/ 83344 w 123958"/>
              <a:gd name="connsiteY1" fmla="*/ 9525 h 250031"/>
              <a:gd name="connsiteX2" fmla="*/ 50006 w 123958"/>
              <a:gd name="connsiteY2" fmla="*/ 23813 h 250031"/>
              <a:gd name="connsiteX3" fmla="*/ 28575 w 123958"/>
              <a:gd name="connsiteY3" fmla="*/ 38100 h 250031"/>
              <a:gd name="connsiteX4" fmla="*/ 19050 w 123958"/>
              <a:gd name="connsiteY4" fmla="*/ 57150 h 250031"/>
              <a:gd name="connsiteX5" fmla="*/ 9525 w 123958"/>
              <a:gd name="connsiteY5" fmla="*/ 80963 h 250031"/>
              <a:gd name="connsiteX6" fmla="*/ 7144 w 123958"/>
              <a:gd name="connsiteY6" fmla="*/ 88106 h 250031"/>
              <a:gd name="connsiteX7" fmla="*/ 9525 w 123958"/>
              <a:gd name="connsiteY7" fmla="*/ 104775 h 250031"/>
              <a:gd name="connsiteX8" fmla="*/ 21431 w 123958"/>
              <a:gd name="connsiteY8" fmla="*/ 116681 h 250031"/>
              <a:gd name="connsiteX9" fmla="*/ 35719 w 123958"/>
              <a:gd name="connsiteY9" fmla="*/ 128588 h 250031"/>
              <a:gd name="connsiteX10" fmla="*/ 45244 w 123958"/>
              <a:gd name="connsiteY10" fmla="*/ 130969 h 250031"/>
              <a:gd name="connsiteX11" fmla="*/ 73819 w 123958"/>
              <a:gd name="connsiteY11" fmla="*/ 138113 h 250031"/>
              <a:gd name="connsiteX12" fmla="*/ 100012 w 123958"/>
              <a:gd name="connsiteY12" fmla="*/ 135731 h 250031"/>
              <a:gd name="connsiteX13" fmla="*/ 107156 w 123958"/>
              <a:gd name="connsiteY13" fmla="*/ 130969 h 250031"/>
              <a:gd name="connsiteX14" fmla="*/ 121444 w 123958"/>
              <a:gd name="connsiteY14" fmla="*/ 114300 h 250031"/>
              <a:gd name="connsiteX15" fmla="*/ 121444 w 123958"/>
              <a:gd name="connsiteY15" fmla="*/ 100013 h 250031"/>
              <a:gd name="connsiteX16" fmla="*/ 114300 w 123958"/>
              <a:gd name="connsiteY16" fmla="*/ 97631 h 250031"/>
              <a:gd name="connsiteX17" fmla="*/ 73819 w 123958"/>
              <a:gd name="connsiteY17" fmla="*/ 102394 h 250031"/>
              <a:gd name="connsiteX18" fmla="*/ 57150 w 123958"/>
              <a:gd name="connsiteY18" fmla="*/ 107156 h 250031"/>
              <a:gd name="connsiteX19" fmla="*/ 38100 w 123958"/>
              <a:gd name="connsiteY19" fmla="*/ 109538 h 250031"/>
              <a:gd name="connsiteX20" fmla="*/ 28575 w 123958"/>
              <a:gd name="connsiteY20" fmla="*/ 114300 h 250031"/>
              <a:gd name="connsiteX21" fmla="*/ 19050 w 123958"/>
              <a:gd name="connsiteY21" fmla="*/ 116681 h 250031"/>
              <a:gd name="connsiteX22" fmla="*/ 11906 w 123958"/>
              <a:gd name="connsiteY22" fmla="*/ 123825 h 250031"/>
              <a:gd name="connsiteX23" fmla="*/ 4762 w 123958"/>
              <a:gd name="connsiteY23" fmla="*/ 138113 h 250031"/>
              <a:gd name="connsiteX24" fmla="*/ 0 w 123958"/>
              <a:gd name="connsiteY24" fmla="*/ 150019 h 250031"/>
              <a:gd name="connsiteX25" fmla="*/ 7144 w 123958"/>
              <a:gd name="connsiteY25" fmla="*/ 188119 h 250031"/>
              <a:gd name="connsiteX26" fmla="*/ 9525 w 123958"/>
              <a:gd name="connsiteY26" fmla="*/ 195263 h 250031"/>
              <a:gd name="connsiteX27" fmla="*/ 23812 w 123958"/>
              <a:gd name="connsiteY27" fmla="*/ 204788 h 250031"/>
              <a:gd name="connsiteX28" fmla="*/ 42862 w 123958"/>
              <a:gd name="connsiteY28" fmla="*/ 214313 h 250031"/>
              <a:gd name="connsiteX29" fmla="*/ 50006 w 123958"/>
              <a:gd name="connsiteY29" fmla="*/ 219075 h 250031"/>
              <a:gd name="connsiteX30" fmla="*/ 64294 w 123958"/>
              <a:gd name="connsiteY30" fmla="*/ 223838 h 250031"/>
              <a:gd name="connsiteX31" fmla="*/ 76200 w 123958"/>
              <a:gd name="connsiteY31" fmla="*/ 230981 h 250031"/>
              <a:gd name="connsiteX32" fmla="*/ 97631 w 123958"/>
              <a:gd name="connsiteY32" fmla="*/ 238125 h 250031"/>
              <a:gd name="connsiteX33" fmla="*/ 104775 w 123958"/>
              <a:gd name="connsiteY33" fmla="*/ 242888 h 250031"/>
              <a:gd name="connsiteX34" fmla="*/ 111919 w 123958"/>
              <a:gd name="connsiteY34" fmla="*/ 245269 h 250031"/>
              <a:gd name="connsiteX35" fmla="*/ 116681 w 123958"/>
              <a:gd name="connsiteY35" fmla="*/ 250031 h 250031"/>
              <a:gd name="connsiteX0" fmla="*/ 97631 w 123958"/>
              <a:gd name="connsiteY0" fmla="*/ 0 h 250031"/>
              <a:gd name="connsiteX1" fmla="*/ 83344 w 123958"/>
              <a:gd name="connsiteY1" fmla="*/ 9525 h 250031"/>
              <a:gd name="connsiteX2" fmla="*/ 28575 w 123958"/>
              <a:gd name="connsiteY2" fmla="*/ 38100 h 250031"/>
              <a:gd name="connsiteX3" fmla="*/ 19050 w 123958"/>
              <a:gd name="connsiteY3" fmla="*/ 57150 h 250031"/>
              <a:gd name="connsiteX4" fmla="*/ 9525 w 123958"/>
              <a:gd name="connsiteY4" fmla="*/ 80963 h 250031"/>
              <a:gd name="connsiteX5" fmla="*/ 7144 w 123958"/>
              <a:gd name="connsiteY5" fmla="*/ 88106 h 250031"/>
              <a:gd name="connsiteX6" fmla="*/ 9525 w 123958"/>
              <a:gd name="connsiteY6" fmla="*/ 104775 h 250031"/>
              <a:gd name="connsiteX7" fmla="*/ 21431 w 123958"/>
              <a:gd name="connsiteY7" fmla="*/ 116681 h 250031"/>
              <a:gd name="connsiteX8" fmla="*/ 35719 w 123958"/>
              <a:gd name="connsiteY8" fmla="*/ 128588 h 250031"/>
              <a:gd name="connsiteX9" fmla="*/ 45244 w 123958"/>
              <a:gd name="connsiteY9" fmla="*/ 130969 h 250031"/>
              <a:gd name="connsiteX10" fmla="*/ 73819 w 123958"/>
              <a:gd name="connsiteY10" fmla="*/ 138113 h 250031"/>
              <a:gd name="connsiteX11" fmla="*/ 100012 w 123958"/>
              <a:gd name="connsiteY11" fmla="*/ 135731 h 250031"/>
              <a:gd name="connsiteX12" fmla="*/ 107156 w 123958"/>
              <a:gd name="connsiteY12" fmla="*/ 130969 h 250031"/>
              <a:gd name="connsiteX13" fmla="*/ 121444 w 123958"/>
              <a:gd name="connsiteY13" fmla="*/ 114300 h 250031"/>
              <a:gd name="connsiteX14" fmla="*/ 121444 w 123958"/>
              <a:gd name="connsiteY14" fmla="*/ 100013 h 250031"/>
              <a:gd name="connsiteX15" fmla="*/ 114300 w 123958"/>
              <a:gd name="connsiteY15" fmla="*/ 97631 h 250031"/>
              <a:gd name="connsiteX16" fmla="*/ 73819 w 123958"/>
              <a:gd name="connsiteY16" fmla="*/ 102394 h 250031"/>
              <a:gd name="connsiteX17" fmla="*/ 57150 w 123958"/>
              <a:gd name="connsiteY17" fmla="*/ 107156 h 250031"/>
              <a:gd name="connsiteX18" fmla="*/ 38100 w 123958"/>
              <a:gd name="connsiteY18" fmla="*/ 109538 h 250031"/>
              <a:gd name="connsiteX19" fmla="*/ 28575 w 123958"/>
              <a:gd name="connsiteY19" fmla="*/ 114300 h 250031"/>
              <a:gd name="connsiteX20" fmla="*/ 19050 w 123958"/>
              <a:gd name="connsiteY20" fmla="*/ 116681 h 250031"/>
              <a:gd name="connsiteX21" fmla="*/ 11906 w 123958"/>
              <a:gd name="connsiteY21" fmla="*/ 123825 h 250031"/>
              <a:gd name="connsiteX22" fmla="*/ 4762 w 123958"/>
              <a:gd name="connsiteY22" fmla="*/ 138113 h 250031"/>
              <a:gd name="connsiteX23" fmla="*/ 0 w 123958"/>
              <a:gd name="connsiteY23" fmla="*/ 150019 h 250031"/>
              <a:gd name="connsiteX24" fmla="*/ 7144 w 123958"/>
              <a:gd name="connsiteY24" fmla="*/ 188119 h 250031"/>
              <a:gd name="connsiteX25" fmla="*/ 9525 w 123958"/>
              <a:gd name="connsiteY25" fmla="*/ 195263 h 250031"/>
              <a:gd name="connsiteX26" fmla="*/ 23812 w 123958"/>
              <a:gd name="connsiteY26" fmla="*/ 204788 h 250031"/>
              <a:gd name="connsiteX27" fmla="*/ 42862 w 123958"/>
              <a:gd name="connsiteY27" fmla="*/ 214313 h 250031"/>
              <a:gd name="connsiteX28" fmla="*/ 50006 w 123958"/>
              <a:gd name="connsiteY28" fmla="*/ 219075 h 250031"/>
              <a:gd name="connsiteX29" fmla="*/ 64294 w 123958"/>
              <a:gd name="connsiteY29" fmla="*/ 223838 h 250031"/>
              <a:gd name="connsiteX30" fmla="*/ 76200 w 123958"/>
              <a:gd name="connsiteY30" fmla="*/ 230981 h 250031"/>
              <a:gd name="connsiteX31" fmla="*/ 97631 w 123958"/>
              <a:gd name="connsiteY31" fmla="*/ 238125 h 250031"/>
              <a:gd name="connsiteX32" fmla="*/ 104775 w 123958"/>
              <a:gd name="connsiteY32" fmla="*/ 242888 h 250031"/>
              <a:gd name="connsiteX33" fmla="*/ 111919 w 123958"/>
              <a:gd name="connsiteY33" fmla="*/ 245269 h 250031"/>
              <a:gd name="connsiteX34" fmla="*/ 116681 w 123958"/>
              <a:gd name="connsiteY34" fmla="*/ 250031 h 250031"/>
              <a:gd name="connsiteX0" fmla="*/ 97631 w 123958"/>
              <a:gd name="connsiteY0" fmla="*/ 0 h 250031"/>
              <a:gd name="connsiteX1" fmla="*/ 83344 w 123958"/>
              <a:gd name="connsiteY1" fmla="*/ 9525 h 250031"/>
              <a:gd name="connsiteX2" fmla="*/ 28575 w 123958"/>
              <a:gd name="connsiteY2" fmla="*/ 38100 h 250031"/>
              <a:gd name="connsiteX3" fmla="*/ 9525 w 123958"/>
              <a:gd name="connsiteY3" fmla="*/ 80963 h 250031"/>
              <a:gd name="connsiteX4" fmla="*/ 7144 w 123958"/>
              <a:gd name="connsiteY4" fmla="*/ 88106 h 250031"/>
              <a:gd name="connsiteX5" fmla="*/ 9525 w 123958"/>
              <a:gd name="connsiteY5" fmla="*/ 104775 h 250031"/>
              <a:gd name="connsiteX6" fmla="*/ 21431 w 123958"/>
              <a:gd name="connsiteY6" fmla="*/ 116681 h 250031"/>
              <a:gd name="connsiteX7" fmla="*/ 35719 w 123958"/>
              <a:gd name="connsiteY7" fmla="*/ 128588 h 250031"/>
              <a:gd name="connsiteX8" fmla="*/ 45244 w 123958"/>
              <a:gd name="connsiteY8" fmla="*/ 130969 h 250031"/>
              <a:gd name="connsiteX9" fmla="*/ 73819 w 123958"/>
              <a:gd name="connsiteY9" fmla="*/ 138113 h 250031"/>
              <a:gd name="connsiteX10" fmla="*/ 100012 w 123958"/>
              <a:gd name="connsiteY10" fmla="*/ 135731 h 250031"/>
              <a:gd name="connsiteX11" fmla="*/ 107156 w 123958"/>
              <a:gd name="connsiteY11" fmla="*/ 130969 h 250031"/>
              <a:gd name="connsiteX12" fmla="*/ 121444 w 123958"/>
              <a:gd name="connsiteY12" fmla="*/ 114300 h 250031"/>
              <a:gd name="connsiteX13" fmla="*/ 121444 w 123958"/>
              <a:gd name="connsiteY13" fmla="*/ 100013 h 250031"/>
              <a:gd name="connsiteX14" fmla="*/ 114300 w 123958"/>
              <a:gd name="connsiteY14" fmla="*/ 97631 h 250031"/>
              <a:gd name="connsiteX15" fmla="*/ 73819 w 123958"/>
              <a:gd name="connsiteY15" fmla="*/ 102394 h 250031"/>
              <a:gd name="connsiteX16" fmla="*/ 57150 w 123958"/>
              <a:gd name="connsiteY16" fmla="*/ 107156 h 250031"/>
              <a:gd name="connsiteX17" fmla="*/ 38100 w 123958"/>
              <a:gd name="connsiteY17" fmla="*/ 109538 h 250031"/>
              <a:gd name="connsiteX18" fmla="*/ 28575 w 123958"/>
              <a:gd name="connsiteY18" fmla="*/ 114300 h 250031"/>
              <a:gd name="connsiteX19" fmla="*/ 19050 w 123958"/>
              <a:gd name="connsiteY19" fmla="*/ 116681 h 250031"/>
              <a:gd name="connsiteX20" fmla="*/ 11906 w 123958"/>
              <a:gd name="connsiteY20" fmla="*/ 123825 h 250031"/>
              <a:gd name="connsiteX21" fmla="*/ 4762 w 123958"/>
              <a:gd name="connsiteY21" fmla="*/ 138113 h 250031"/>
              <a:gd name="connsiteX22" fmla="*/ 0 w 123958"/>
              <a:gd name="connsiteY22" fmla="*/ 150019 h 250031"/>
              <a:gd name="connsiteX23" fmla="*/ 7144 w 123958"/>
              <a:gd name="connsiteY23" fmla="*/ 188119 h 250031"/>
              <a:gd name="connsiteX24" fmla="*/ 9525 w 123958"/>
              <a:gd name="connsiteY24" fmla="*/ 195263 h 250031"/>
              <a:gd name="connsiteX25" fmla="*/ 23812 w 123958"/>
              <a:gd name="connsiteY25" fmla="*/ 204788 h 250031"/>
              <a:gd name="connsiteX26" fmla="*/ 42862 w 123958"/>
              <a:gd name="connsiteY26" fmla="*/ 214313 h 250031"/>
              <a:gd name="connsiteX27" fmla="*/ 50006 w 123958"/>
              <a:gd name="connsiteY27" fmla="*/ 219075 h 250031"/>
              <a:gd name="connsiteX28" fmla="*/ 64294 w 123958"/>
              <a:gd name="connsiteY28" fmla="*/ 223838 h 250031"/>
              <a:gd name="connsiteX29" fmla="*/ 76200 w 123958"/>
              <a:gd name="connsiteY29" fmla="*/ 230981 h 250031"/>
              <a:gd name="connsiteX30" fmla="*/ 97631 w 123958"/>
              <a:gd name="connsiteY30" fmla="*/ 238125 h 250031"/>
              <a:gd name="connsiteX31" fmla="*/ 104775 w 123958"/>
              <a:gd name="connsiteY31" fmla="*/ 242888 h 250031"/>
              <a:gd name="connsiteX32" fmla="*/ 111919 w 123958"/>
              <a:gd name="connsiteY32" fmla="*/ 245269 h 250031"/>
              <a:gd name="connsiteX33" fmla="*/ 116681 w 123958"/>
              <a:gd name="connsiteY33" fmla="*/ 250031 h 250031"/>
              <a:gd name="connsiteX0" fmla="*/ 97631 w 123958"/>
              <a:gd name="connsiteY0" fmla="*/ 0 h 250031"/>
              <a:gd name="connsiteX1" fmla="*/ 83344 w 123958"/>
              <a:gd name="connsiteY1" fmla="*/ 9525 h 250031"/>
              <a:gd name="connsiteX2" fmla="*/ 28575 w 123958"/>
              <a:gd name="connsiteY2" fmla="*/ 38100 h 250031"/>
              <a:gd name="connsiteX3" fmla="*/ 9525 w 123958"/>
              <a:gd name="connsiteY3" fmla="*/ 80963 h 250031"/>
              <a:gd name="connsiteX4" fmla="*/ 9525 w 123958"/>
              <a:gd name="connsiteY4" fmla="*/ 104775 h 250031"/>
              <a:gd name="connsiteX5" fmla="*/ 21431 w 123958"/>
              <a:gd name="connsiteY5" fmla="*/ 116681 h 250031"/>
              <a:gd name="connsiteX6" fmla="*/ 35719 w 123958"/>
              <a:gd name="connsiteY6" fmla="*/ 128588 h 250031"/>
              <a:gd name="connsiteX7" fmla="*/ 45244 w 123958"/>
              <a:gd name="connsiteY7" fmla="*/ 130969 h 250031"/>
              <a:gd name="connsiteX8" fmla="*/ 73819 w 123958"/>
              <a:gd name="connsiteY8" fmla="*/ 138113 h 250031"/>
              <a:gd name="connsiteX9" fmla="*/ 100012 w 123958"/>
              <a:gd name="connsiteY9" fmla="*/ 135731 h 250031"/>
              <a:gd name="connsiteX10" fmla="*/ 107156 w 123958"/>
              <a:gd name="connsiteY10" fmla="*/ 130969 h 250031"/>
              <a:gd name="connsiteX11" fmla="*/ 121444 w 123958"/>
              <a:gd name="connsiteY11" fmla="*/ 114300 h 250031"/>
              <a:gd name="connsiteX12" fmla="*/ 121444 w 123958"/>
              <a:gd name="connsiteY12" fmla="*/ 100013 h 250031"/>
              <a:gd name="connsiteX13" fmla="*/ 114300 w 123958"/>
              <a:gd name="connsiteY13" fmla="*/ 97631 h 250031"/>
              <a:gd name="connsiteX14" fmla="*/ 73819 w 123958"/>
              <a:gd name="connsiteY14" fmla="*/ 102394 h 250031"/>
              <a:gd name="connsiteX15" fmla="*/ 57150 w 123958"/>
              <a:gd name="connsiteY15" fmla="*/ 107156 h 250031"/>
              <a:gd name="connsiteX16" fmla="*/ 38100 w 123958"/>
              <a:gd name="connsiteY16" fmla="*/ 109538 h 250031"/>
              <a:gd name="connsiteX17" fmla="*/ 28575 w 123958"/>
              <a:gd name="connsiteY17" fmla="*/ 114300 h 250031"/>
              <a:gd name="connsiteX18" fmla="*/ 19050 w 123958"/>
              <a:gd name="connsiteY18" fmla="*/ 116681 h 250031"/>
              <a:gd name="connsiteX19" fmla="*/ 11906 w 123958"/>
              <a:gd name="connsiteY19" fmla="*/ 123825 h 250031"/>
              <a:gd name="connsiteX20" fmla="*/ 4762 w 123958"/>
              <a:gd name="connsiteY20" fmla="*/ 138113 h 250031"/>
              <a:gd name="connsiteX21" fmla="*/ 0 w 123958"/>
              <a:gd name="connsiteY21" fmla="*/ 150019 h 250031"/>
              <a:gd name="connsiteX22" fmla="*/ 7144 w 123958"/>
              <a:gd name="connsiteY22" fmla="*/ 188119 h 250031"/>
              <a:gd name="connsiteX23" fmla="*/ 9525 w 123958"/>
              <a:gd name="connsiteY23" fmla="*/ 195263 h 250031"/>
              <a:gd name="connsiteX24" fmla="*/ 23812 w 123958"/>
              <a:gd name="connsiteY24" fmla="*/ 204788 h 250031"/>
              <a:gd name="connsiteX25" fmla="*/ 42862 w 123958"/>
              <a:gd name="connsiteY25" fmla="*/ 214313 h 250031"/>
              <a:gd name="connsiteX26" fmla="*/ 50006 w 123958"/>
              <a:gd name="connsiteY26" fmla="*/ 219075 h 250031"/>
              <a:gd name="connsiteX27" fmla="*/ 64294 w 123958"/>
              <a:gd name="connsiteY27" fmla="*/ 223838 h 250031"/>
              <a:gd name="connsiteX28" fmla="*/ 76200 w 123958"/>
              <a:gd name="connsiteY28" fmla="*/ 230981 h 250031"/>
              <a:gd name="connsiteX29" fmla="*/ 97631 w 123958"/>
              <a:gd name="connsiteY29" fmla="*/ 238125 h 250031"/>
              <a:gd name="connsiteX30" fmla="*/ 104775 w 123958"/>
              <a:gd name="connsiteY30" fmla="*/ 242888 h 250031"/>
              <a:gd name="connsiteX31" fmla="*/ 111919 w 123958"/>
              <a:gd name="connsiteY31" fmla="*/ 245269 h 250031"/>
              <a:gd name="connsiteX32" fmla="*/ 116681 w 123958"/>
              <a:gd name="connsiteY32" fmla="*/ 250031 h 250031"/>
              <a:gd name="connsiteX0" fmla="*/ 97631 w 123958"/>
              <a:gd name="connsiteY0" fmla="*/ 0 h 250031"/>
              <a:gd name="connsiteX1" fmla="*/ 83344 w 123958"/>
              <a:gd name="connsiteY1" fmla="*/ 9525 h 250031"/>
              <a:gd name="connsiteX2" fmla="*/ 28575 w 123958"/>
              <a:gd name="connsiteY2" fmla="*/ 38100 h 250031"/>
              <a:gd name="connsiteX3" fmla="*/ 9525 w 123958"/>
              <a:gd name="connsiteY3" fmla="*/ 80963 h 250031"/>
              <a:gd name="connsiteX4" fmla="*/ 21431 w 123958"/>
              <a:gd name="connsiteY4" fmla="*/ 116681 h 250031"/>
              <a:gd name="connsiteX5" fmla="*/ 35719 w 123958"/>
              <a:gd name="connsiteY5" fmla="*/ 128588 h 250031"/>
              <a:gd name="connsiteX6" fmla="*/ 45244 w 123958"/>
              <a:gd name="connsiteY6" fmla="*/ 130969 h 250031"/>
              <a:gd name="connsiteX7" fmla="*/ 73819 w 123958"/>
              <a:gd name="connsiteY7" fmla="*/ 138113 h 250031"/>
              <a:gd name="connsiteX8" fmla="*/ 100012 w 123958"/>
              <a:gd name="connsiteY8" fmla="*/ 135731 h 250031"/>
              <a:gd name="connsiteX9" fmla="*/ 107156 w 123958"/>
              <a:gd name="connsiteY9" fmla="*/ 130969 h 250031"/>
              <a:gd name="connsiteX10" fmla="*/ 121444 w 123958"/>
              <a:gd name="connsiteY10" fmla="*/ 114300 h 250031"/>
              <a:gd name="connsiteX11" fmla="*/ 121444 w 123958"/>
              <a:gd name="connsiteY11" fmla="*/ 100013 h 250031"/>
              <a:gd name="connsiteX12" fmla="*/ 114300 w 123958"/>
              <a:gd name="connsiteY12" fmla="*/ 97631 h 250031"/>
              <a:gd name="connsiteX13" fmla="*/ 73819 w 123958"/>
              <a:gd name="connsiteY13" fmla="*/ 102394 h 250031"/>
              <a:gd name="connsiteX14" fmla="*/ 57150 w 123958"/>
              <a:gd name="connsiteY14" fmla="*/ 107156 h 250031"/>
              <a:gd name="connsiteX15" fmla="*/ 38100 w 123958"/>
              <a:gd name="connsiteY15" fmla="*/ 109538 h 250031"/>
              <a:gd name="connsiteX16" fmla="*/ 28575 w 123958"/>
              <a:gd name="connsiteY16" fmla="*/ 114300 h 250031"/>
              <a:gd name="connsiteX17" fmla="*/ 19050 w 123958"/>
              <a:gd name="connsiteY17" fmla="*/ 116681 h 250031"/>
              <a:gd name="connsiteX18" fmla="*/ 11906 w 123958"/>
              <a:gd name="connsiteY18" fmla="*/ 123825 h 250031"/>
              <a:gd name="connsiteX19" fmla="*/ 4762 w 123958"/>
              <a:gd name="connsiteY19" fmla="*/ 138113 h 250031"/>
              <a:gd name="connsiteX20" fmla="*/ 0 w 123958"/>
              <a:gd name="connsiteY20" fmla="*/ 150019 h 250031"/>
              <a:gd name="connsiteX21" fmla="*/ 7144 w 123958"/>
              <a:gd name="connsiteY21" fmla="*/ 188119 h 250031"/>
              <a:gd name="connsiteX22" fmla="*/ 9525 w 123958"/>
              <a:gd name="connsiteY22" fmla="*/ 195263 h 250031"/>
              <a:gd name="connsiteX23" fmla="*/ 23812 w 123958"/>
              <a:gd name="connsiteY23" fmla="*/ 204788 h 250031"/>
              <a:gd name="connsiteX24" fmla="*/ 42862 w 123958"/>
              <a:gd name="connsiteY24" fmla="*/ 214313 h 250031"/>
              <a:gd name="connsiteX25" fmla="*/ 50006 w 123958"/>
              <a:gd name="connsiteY25" fmla="*/ 219075 h 250031"/>
              <a:gd name="connsiteX26" fmla="*/ 64294 w 123958"/>
              <a:gd name="connsiteY26" fmla="*/ 223838 h 250031"/>
              <a:gd name="connsiteX27" fmla="*/ 76200 w 123958"/>
              <a:gd name="connsiteY27" fmla="*/ 230981 h 250031"/>
              <a:gd name="connsiteX28" fmla="*/ 97631 w 123958"/>
              <a:gd name="connsiteY28" fmla="*/ 238125 h 250031"/>
              <a:gd name="connsiteX29" fmla="*/ 104775 w 123958"/>
              <a:gd name="connsiteY29" fmla="*/ 242888 h 250031"/>
              <a:gd name="connsiteX30" fmla="*/ 111919 w 123958"/>
              <a:gd name="connsiteY30" fmla="*/ 245269 h 250031"/>
              <a:gd name="connsiteX31" fmla="*/ 116681 w 123958"/>
              <a:gd name="connsiteY31" fmla="*/ 250031 h 250031"/>
              <a:gd name="connsiteX0" fmla="*/ 97631 w 123958"/>
              <a:gd name="connsiteY0" fmla="*/ 0 h 250031"/>
              <a:gd name="connsiteX1" fmla="*/ 83344 w 123958"/>
              <a:gd name="connsiteY1" fmla="*/ 9525 h 250031"/>
              <a:gd name="connsiteX2" fmla="*/ 28575 w 123958"/>
              <a:gd name="connsiteY2" fmla="*/ 38100 h 250031"/>
              <a:gd name="connsiteX3" fmla="*/ 9525 w 123958"/>
              <a:gd name="connsiteY3" fmla="*/ 80963 h 250031"/>
              <a:gd name="connsiteX4" fmla="*/ 21431 w 123958"/>
              <a:gd name="connsiteY4" fmla="*/ 116681 h 250031"/>
              <a:gd name="connsiteX5" fmla="*/ 35719 w 123958"/>
              <a:gd name="connsiteY5" fmla="*/ 128588 h 250031"/>
              <a:gd name="connsiteX6" fmla="*/ 45244 w 123958"/>
              <a:gd name="connsiteY6" fmla="*/ 130969 h 250031"/>
              <a:gd name="connsiteX7" fmla="*/ 73819 w 123958"/>
              <a:gd name="connsiteY7" fmla="*/ 138113 h 250031"/>
              <a:gd name="connsiteX8" fmla="*/ 100012 w 123958"/>
              <a:gd name="connsiteY8" fmla="*/ 135731 h 250031"/>
              <a:gd name="connsiteX9" fmla="*/ 107156 w 123958"/>
              <a:gd name="connsiteY9" fmla="*/ 130969 h 250031"/>
              <a:gd name="connsiteX10" fmla="*/ 121444 w 123958"/>
              <a:gd name="connsiteY10" fmla="*/ 114300 h 250031"/>
              <a:gd name="connsiteX11" fmla="*/ 121444 w 123958"/>
              <a:gd name="connsiteY11" fmla="*/ 100013 h 250031"/>
              <a:gd name="connsiteX12" fmla="*/ 114300 w 123958"/>
              <a:gd name="connsiteY12" fmla="*/ 97631 h 250031"/>
              <a:gd name="connsiteX13" fmla="*/ 73819 w 123958"/>
              <a:gd name="connsiteY13" fmla="*/ 102394 h 250031"/>
              <a:gd name="connsiteX14" fmla="*/ 38100 w 123958"/>
              <a:gd name="connsiteY14" fmla="*/ 109538 h 250031"/>
              <a:gd name="connsiteX15" fmla="*/ 28575 w 123958"/>
              <a:gd name="connsiteY15" fmla="*/ 114300 h 250031"/>
              <a:gd name="connsiteX16" fmla="*/ 19050 w 123958"/>
              <a:gd name="connsiteY16" fmla="*/ 116681 h 250031"/>
              <a:gd name="connsiteX17" fmla="*/ 11906 w 123958"/>
              <a:gd name="connsiteY17" fmla="*/ 123825 h 250031"/>
              <a:gd name="connsiteX18" fmla="*/ 4762 w 123958"/>
              <a:gd name="connsiteY18" fmla="*/ 138113 h 250031"/>
              <a:gd name="connsiteX19" fmla="*/ 0 w 123958"/>
              <a:gd name="connsiteY19" fmla="*/ 150019 h 250031"/>
              <a:gd name="connsiteX20" fmla="*/ 7144 w 123958"/>
              <a:gd name="connsiteY20" fmla="*/ 188119 h 250031"/>
              <a:gd name="connsiteX21" fmla="*/ 9525 w 123958"/>
              <a:gd name="connsiteY21" fmla="*/ 195263 h 250031"/>
              <a:gd name="connsiteX22" fmla="*/ 23812 w 123958"/>
              <a:gd name="connsiteY22" fmla="*/ 204788 h 250031"/>
              <a:gd name="connsiteX23" fmla="*/ 42862 w 123958"/>
              <a:gd name="connsiteY23" fmla="*/ 214313 h 250031"/>
              <a:gd name="connsiteX24" fmla="*/ 50006 w 123958"/>
              <a:gd name="connsiteY24" fmla="*/ 219075 h 250031"/>
              <a:gd name="connsiteX25" fmla="*/ 64294 w 123958"/>
              <a:gd name="connsiteY25" fmla="*/ 223838 h 250031"/>
              <a:gd name="connsiteX26" fmla="*/ 76200 w 123958"/>
              <a:gd name="connsiteY26" fmla="*/ 230981 h 250031"/>
              <a:gd name="connsiteX27" fmla="*/ 97631 w 123958"/>
              <a:gd name="connsiteY27" fmla="*/ 238125 h 250031"/>
              <a:gd name="connsiteX28" fmla="*/ 104775 w 123958"/>
              <a:gd name="connsiteY28" fmla="*/ 242888 h 250031"/>
              <a:gd name="connsiteX29" fmla="*/ 111919 w 123958"/>
              <a:gd name="connsiteY29" fmla="*/ 245269 h 250031"/>
              <a:gd name="connsiteX30" fmla="*/ 116681 w 123958"/>
              <a:gd name="connsiteY30" fmla="*/ 250031 h 250031"/>
              <a:gd name="connsiteX0" fmla="*/ 97631 w 123958"/>
              <a:gd name="connsiteY0" fmla="*/ 0 h 250031"/>
              <a:gd name="connsiteX1" fmla="*/ 83344 w 123958"/>
              <a:gd name="connsiteY1" fmla="*/ 9525 h 250031"/>
              <a:gd name="connsiteX2" fmla="*/ 28575 w 123958"/>
              <a:gd name="connsiteY2" fmla="*/ 38100 h 250031"/>
              <a:gd name="connsiteX3" fmla="*/ 9525 w 123958"/>
              <a:gd name="connsiteY3" fmla="*/ 80963 h 250031"/>
              <a:gd name="connsiteX4" fmla="*/ 21431 w 123958"/>
              <a:gd name="connsiteY4" fmla="*/ 116681 h 250031"/>
              <a:gd name="connsiteX5" fmla="*/ 35719 w 123958"/>
              <a:gd name="connsiteY5" fmla="*/ 128588 h 250031"/>
              <a:gd name="connsiteX6" fmla="*/ 45244 w 123958"/>
              <a:gd name="connsiteY6" fmla="*/ 130969 h 250031"/>
              <a:gd name="connsiteX7" fmla="*/ 73819 w 123958"/>
              <a:gd name="connsiteY7" fmla="*/ 138113 h 250031"/>
              <a:gd name="connsiteX8" fmla="*/ 100012 w 123958"/>
              <a:gd name="connsiteY8" fmla="*/ 135731 h 250031"/>
              <a:gd name="connsiteX9" fmla="*/ 107156 w 123958"/>
              <a:gd name="connsiteY9" fmla="*/ 130969 h 250031"/>
              <a:gd name="connsiteX10" fmla="*/ 121444 w 123958"/>
              <a:gd name="connsiteY10" fmla="*/ 114300 h 250031"/>
              <a:gd name="connsiteX11" fmla="*/ 121444 w 123958"/>
              <a:gd name="connsiteY11" fmla="*/ 100013 h 250031"/>
              <a:gd name="connsiteX12" fmla="*/ 114300 w 123958"/>
              <a:gd name="connsiteY12" fmla="*/ 97631 h 250031"/>
              <a:gd name="connsiteX13" fmla="*/ 73819 w 123958"/>
              <a:gd name="connsiteY13" fmla="*/ 102394 h 250031"/>
              <a:gd name="connsiteX14" fmla="*/ 38100 w 123958"/>
              <a:gd name="connsiteY14" fmla="*/ 109538 h 250031"/>
              <a:gd name="connsiteX15" fmla="*/ 28575 w 123958"/>
              <a:gd name="connsiteY15" fmla="*/ 114300 h 250031"/>
              <a:gd name="connsiteX16" fmla="*/ 19050 w 123958"/>
              <a:gd name="connsiteY16" fmla="*/ 116681 h 250031"/>
              <a:gd name="connsiteX17" fmla="*/ 11906 w 123958"/>
              <a:gd name="connsiteY17" fmla="*/ 123825 h 250031"/>
              <a:gd name="connsiteX18" fmla="*/ 0 w 123958"/>
              <a:gd name="connsiteY18" fmla="*/ 150019 h 250031"/>
              <a:gd name="connsiteX19" fmla="*/ 7144 w 123958"/>
              <a:gd name="connsiteY19" fmla="*/ 188119 h 250031"/>
              <a:gd name="connsiteX20" fmla="*/ 9525 w 123958"/>
              <a:gd name="connsiteY20" fmla="*/ 195263 h 250031"/>
              <a:gd name="connsiteX21" fmla="*/ 23812 w 123958"/>
              <a:gd name="connsiteY21" fmla="*/ 204788 h 250031"/>
              <a:gd name="connsiteX22" fmla="*/ 42862 w 123958"/>
              <a:gd name="connsiteY22" fmla="*/ 214313 h 250031"/>
              <a:gd name="connsiteX23" fmla="*/ 50006 w 123958"/>
              <a:gd name="connsiteY23" fmla="*/ 219075 h 250031"/>
              <a:gd name="connsiteX24" fmla="*/ 64294 w 123958"/>
              <a:gd name="connsiteY24" fmla="*/ 223838 h 250031"/>
              <a:gd name="connsiteX25" fmla="*/ 76200 w 123958"/>
              <a:gd name="connsiteY25" fmla="*/ 230981 h 250031"/>
              <a:gd name="connsiteX26" fmla="*/ 97631 w 123958"/>
              <a:gd name="connsiteY26" fmla="*/ 238125 h 250031"/>
              <a:gd name="connsiteX27" fmla="*/ 104775 w 123958"/>
              <a:gd name="connsiteY27" fmla="*/ 242888 h 250031"/>
              <a:gd name="connsiteX28" fmla="*/ 111919 w 123958"/>
              <a:gd name="connsiteY28" fmla="*/ 245269 h 250031"/>
              <a:gd name="connsiteX29" fmla="*/ 116681 w 123958"/>
              <a:gd name="connsiteY29" fmla="*/ 250031 h 250031"/>
              <a:gd name="connsiteX0" fmla="*/ 97631 w 123958"/>
              <a:gd name="connsiteY0" fmla="*/ 0 h 250031"/>
              <a:gd name="connsiteX1" fmla="*/ 83344 w 123958"/>
              <a:gd name="connsiteY1" fmla="*/ 9525 h 250031"/>
              <a:gd name="connsiteX2" fmla="*/ 28575 w 123958"/>
              <a:gd name="connsiteY2" fmla="*/ 38100 h 250031"/>
              <a:gd name="connsiteX3" fmla="*/ 9525 w 123958"/>
              <a:gd name="connsiteY3" fmla="*/ 80963 h 250031"/>
              <a:gd name="connsiteX4" fmla="*/ 21431 w 123958"/>
              <a:gd name="connsiteY4" fmla="*/ 116681 h 250031"/>
              <a:gd name="connsiteX5" fmla="*/ 35719 w 123958"/>
              <a:gd name="connsiteY5" fmla="*/ 128588 h 250031"/>
              <a:gd name="connsiteX6" fmla="*/ 45244 w 123958"/>
              <a:gd name="connsiteY6" fmla="*/ 130969 h 250031"/>
              <a:gd name="connsiteX7" fmla="*/ 73819 w 123958"/>
              <a:gd name="connsiteY7" fmla="*/ 138113 h 250031"/>
              <a:gd name="connsiteX8" fmla="*/ 100012 w 123958"/>
              <a:gd name="connsiteY8" fmla="*/ 135731 h 250031"/>
              <a:gd name="connsiteX9" fmla="*/ 107156 w 123958"/>
              <a:gd name="connsiteY9" fmla="*/ 130969 h 250031"/>
              <a:gd name="connsiteX10" fmla="*/ 121444 w 123958"/>
              <a:gd name="connsiteY10" fmla="*/ 114300 h 250031"/>
              <a:gd name="connsiteX11" fmla="*/ 121444 w 123958"/>
              <a:gd name="connsiteY11" fmla="*/ 100013 h 250031"/>
              <a:gd name="connsiteX12" fmla="*/ 114300 w 123958"/>
              <a:gd name="connsiteY12" fmla="*/ 97631 h 250031"/>
              <a:gd name="connsiteX13" fmla="*/ 73819 w 123958"/>
              <a:gd name="connsiteY13" fmla="*/ 102394 h 250031"/>
              <a:gd name="connsiteX14" fmla="*/ 38100 w 123958"/>
              <a:gd name="connsiteY14" fmla="*/ 109538 h 250031"/>
              <a:gd name="connsiteX15" fmla="*/ 28575 w 123958"/>
              <a:gd name="connsiteY15" fmla="*/ 114300 h 250031"/>
              <a:gd name="connsiteX16" fmla="*/ 11906 w 123958"/>
              <a:gd name="connsiteY16" fmla="*/ 123825 h 250031"/>
              <a:gd name="connsiteX17" fmla="*/ 0 w 123958"/>
              <a:gd name="connsiteY17" fmla="*/ 150019 h 250031"/>
              <a:gd name="connsiteX18" fmla="*/ 7144 w 123958"/>
              <a:gd name="connsiteY18" fmla="*/ 188119 h 250031"/>
              <a:gd name="connsiteX19" fmla="*/ 9525 w 123958"/>
              <a:gd name="connsiteY19" fmla="*/ 195263 h 250031"/>
              <a:gd name="connsiteX20" fmla="*/ 23812 w 123958"/>
              <a:gd name="connsiteY20" fmla="*/ 204788 h 250031"/>
              <a:gd name="connsiteX21" fmla="*/ 42862 w 123958"/>
              <a:gd name="connsiteY21" fmla="*/ 214313 h 250031"/>
              <a:gd name="connsiteX22" fmla="*/ 50006 w 123958"/>
              <a:gd name="connsiteY22" fmla="*/ 219075 h 250031"/>
              <a:gd name="connsiteX23" fmla="*/ 64294 w 123958"/>
              <a:gd name="connsiteY23" fmla="*/ 223838 h 250031"/>
              <a:gd name="connsiteX24" fmla="*/ 76200 w 123958"/>
              <a:gd name="connsiteY24" fmla="*/ 230981 h 250031"/>
              <a:gd name="connsiteX25" fmla="*/ 97631 w 123958"/>
              <a:gd name="connsiteY25" fmla="*/ 238125 h 250031"/>
              <a:gd name="connsiteX26" fmla="*/ 104775 w 123958"/>
              <a:gd name="connsiteY26" fmla="*/ 242888 h 250031"/>
              <a:gd name="connsiteX27" fmla="*/ 111919 w 123958"/>
              <a:gd name="connsiteY27" fmla="*/ 245269 h 250031"/>
              <a:gd name="connsiteX28" fmla="*/ 116681 w 123958"/>
              <a:gd name="connsiteY28" fmla="*/ 250031 h 250031"/>
              <a:gd name="connsiteX0" fmla="*/ 97631 w 123958"/>
              <a:gd name="connsiteY0" fmla="*/ 0 h 250031"/>
              <a:gd name="connsiteX1" fmla="*/ 83344 w 123958"/>
              <a:gd name="connsiteY1" fmla="*/ 9525 h 250031"/>
              <a:gd name="connsiteX2" fmla="*/ 28575 w 123958"/>
              <a:gd name="connsiteY2" fmla="*/ 38100 h 250031"/>
              <a:gd name="connsiteX3" fmla="*/ 9525 w 123958"/>
              <a:gd name="connsiteY3" fmla="*/ 80963 h 250031"/>
              <a:gd name="connsiteX4" fmla="*/ 21431 w 123958"/>
              <a:gd name="connsiteY4" fmla="*/ 116681 h 250031"/>
              <a:gd name="connsiteX5" fmla="*/ 35719 w 123958"/>
              <a:gd name="connsiteY5" fmla="*/ 128588 h 250031"/>
              <a:gd name="connsiteX6" fmla="*/ 45244 w 123958"/>
              <a:gd name="connsiteY6" fmla="*/ 130969 h 250031"/>
              <a:gd name="connsiteX7" fmla="*/ 73819 w 123958"/>
              <a:gd name="connsiteY7" fmla="*/ 138113 h 250031"/>
              <a:gd name="connsiteX8" fmla="*/ 100012 w 123958"/>
              <a:gd name="connsiteY8" fmla="*/ 135731 h 250031"/>
              <a:gd name="connsiteX9" fmla="*/ 107156 w 123958"/>
              <a:gd name="connsiteY9" fmla="*/ 130969 h 250031"/>
              <a:gd name="connsiteX10" fmla="*/ 121444 w 123958"/>
              <a:gd name="connsiteY10" fmla="*/ 114300 h 250031"/>
              <a:gd name="connsiteX11" fmla="*/ 121444 w 123958"/>
              <a:gd name="connsiteY11" fmla="*/ 100013 h 250031"/>
              <a:gd name="connsiteX12" fmla="*/ 114300 w 123958"/>
              <a:gd name="connsiteY12" fmla="*/ 97631 h 250031"/>
              <a:gd name="connsiteX13" fmla="*/ 73819 w 123958"/>
              <a:gd name="connsiteY13" fmla="*/ 102394 h 250031"/>
              <a:gd name="connsiteX14" fmla="*/ 38100 w 123958"/>
              <a:gd name="connsiteY14" fmla="*/ 109538 h 250031"/>
              <a:gd name="connsiteX15" fmla="*/ 11906 w 123958"/>
              <a:gd name="connsiteY15" fmla="*/ 123825 h 250031"/>
              <a:gd name="connsiteX16" fmla="*/ 0 w 123958"/>
              <a:gd name="connsiteY16" fmla="*/ 150019 h 250031"/>
              <a:gd name="connsiteX17" fmla="*/ 7144 w 123958"/>
              <a:gd name="connsiteY17" fmla="*/ 188119 h 250031"/>
              <a:gd name="connsiteX18" fmla="*/ 9525 w 123958"/>
              <a:gd name="connsiteY18" fmla="*/ 195263 h 250031"/>
              <a:gd name="connsiteX19" fmla="*/ 23812 w 123958"/>
              <a:gd name="connsiteY19" fmla="*/ 204788 h 250031"/>
              <a:gd name="connsiteX20" fmla="*/ 42862 w 123958"/>
              <a:gd name="connsiteY20" fmla="*/ 214313 h 250031"/>
              <a:gd name="connsiteX21" fmla="*/ 50006 w 123958"/>
              <a:gd name="connsiteY21" fmla="*/ 219075 h 250031"/>
              <a:gd name="connsiteX22" fmla="*/ 64294 w 123958"/>
              <a:gd name="connsiteY22" fmla="*/ 223838 h 250031"/>
              <a:gd name="connsiteX23" fmla="*/ 76200 w 123958"/>
              <a:gd name="connsiteY23" fmla="*/ 230981 h 250031"/>
              <a:gd name="connsiteX24" fmla="*/ 97631 w 123958"/>
              <a:gd name="connsiteY24" fmla="*/ 238125 h 250031"/>
              <a:gd name="connsiteX25" fmla="*/ 104775 w 123958"/>
              <a:gd name="connsiteY25" fmla="*/ 242888 h 250031"/>
              <a:gd name="connsiteX26" fmla="*/ 111919 w 123958"/>
              <a:gd name="connsiteY26" fmla="*/ 245269 h 250031"/>
              <a:gd name="connsiteX27" fmla="*/ 116681 w 123958"/>
              <a:gd name="connsiteY27" fmla="*/ 250031 h 250031"/>
              <a:gd name="connsiteX0" fmla="*/ 97631 w 123958"/>
              <a:gd name="connsiteY0" fmla="*/ 0 h 250031"/>
              <a:gd name="connsiteX1" fmla="*/ 83344 w 123958"/>
              <a:gd name="connsiteY1" fmla="*/ 9525 h 250031"/>
              <a:gd name="connsiteX2" fmla="*/ 28575 w 123958"/>
              <a:gd name="connsiteY2" fmla="*/ 38100 h 250031"/>
              <a:gd name="connsiteX3" fmla="*/ 9525 w 123958"/>
              <a:gd name="connsiteY3" fmla="*/ 80963 h 250031"/>
              <a:gd name="connsiteX4" fmla="*/ 35719 w 123958"/>
              <a:gd name="connsiteY4" fmla="*/ 128588 h 250031"/>
              <a:gd name="connsiteX5" fmla="*/ 45244 w 123958"/>
              <a:gd name="connsiteY5" fmla="*/ 130969 h 250031"/>
              <a:gd name="connsiteX6" fmla="*/ 73819 w 123958"/>
              <a:gd name="connsiteY6" fmla="*/ 138113 h 250031"/>
              <a:gd name="connsiteX7" fmla="*/ 100012 w 123958"/>
              <a:gd name="connsiteY7" fmla="*/ 135731 h 250031"/>
              <a:gd name="connsiteX8" fmla="*/ 107156 w 123958"/>
              <a:gd name="connsiteY8" fmla="*/ 130969 h 250031"/>
              <a:gd name="connsiteX9" fmla="*/ 121444 w 123958"/>
              <a:gd name="connsiteY9" fmla="*/ 114300 h 250031"/>
              <a:gd name="connsiteX10" fmla="*/ 121444 w 123958"/>
              <a:gd name="connsiteY10" fmla="*/ 100013 h 250031"/>
              <a:gd name="connsiteX11" fmla="*/ 114300 w 123958"/>
              <a:gd name="connsiteY11" fmla="*/ 97631 h 250031"/>
              <a:gd name="connsiteX12" fmla="*/ 73819 w 123958"/>
              <a:gd name="connsiteY12" fmla="*/ 102394 h 250031"/>
              <a:gd name="connsiteX13" fmla="*/ 38100 w 123958"/>
              <a:gd name="connsiteY13" fmla="*/ 109538 h 250031"/>
              <a:gd name="connsiteX14" fmla="*/ 11906 w 123958"/>
              <a:gd name="connsiteY14" fmla="*/ 123825 h 250031"/>
              <a:gd name="connsiteX15" fmla="*/ 0 w 123958"/>
              <a:gd name="connsiteY15" fmla="*/ 150019 h 250031"/>
              <a:gd name="connsiteX16" fmla="*/ 7144 w 123958"/>
              <a:gd name="connsiteY16" fmla="*/ 188119 h 250031"/>
              <a:gd name="connsiteX17" fmla="*/ 9525 w 123958"/>
              <a:gd name="connsiteY17" fmla="*/ 195263 h 250031"/>
              <a:gd name="connsiteX18" fmla="*/ 23812 w 123958"/>
              <a:gd name="connsiteY18" fmla="*/ 204788 h 250031"/>
              <a:gd name="connsiteX19" fmla="*/ 42862 w 123958"/>
              <a:gd name="connsiteY19" fmla="*/ 214313 h 250031"/>
              <a:gd name="connsiteX20" fmla="*/ 50006 w 123958"/>
              <a:gd name="connsiteY20" fmla="*/ 219075 h 250031"/>
              <a:gd name="connsiteX21" fmla="*/ 64294 w 123958"/>
              <a:gd name="connsiteY21" fmla="*/ 223838 h 250031"/>
              <a:gd name="connsiteX22" fmla="*/ 76200 w 123958"/>
              <a:gd name="connsiteY22" fmla="*/ 230981 h 250031"/>
              <a:gd name="connsiteX23" fmla="*/ 97631 w 123958"/>
              <a:gd name="connsiteY23" fmla="*/ 238125 h 250031"/>
              <a:gd name="connsiteX24" fmla="*/ 104775 w 123958"/>
              <a:gd name="connsiteY24" fmla="*/ 242888 h 250031"/>
              <a:gd name="connsiteX25" fmla="*/ 111919 w 123958"/>
              <a:gd name="connsiteY25" fmla="*/ 245269 h 250031"/>
              <a:gd name="connsiteX26" fmla="*/ 116681 w 123958"/>
              <a:gd name="connsiteY26" fmla="*/ 250031 h 250031"/>
              <a:gd name="connsiteX0" fmla="*/ 97631 w 123958"/>
              <a:gd name="connsiteY0" fmla="*/ 0 h 250031"/>
              <a:gd name="connsiteX1" fmla="*/ 83344 w 123958"/>
              <a:gd name="connsiteY1" fmla="*/ 9525 h 250031"/>
              <a:gd name="connsiteX2" fmla="*/ 28575 w 123958"/>
              <a:gd name="connsiteY2" fmla="*/ 38100 h 250031"/>
              <a:gd name="connsiteX3" fmla="*/ 9525 w 123958"/>
              <a:gd name="connsiteY3" fmla="*/ 80963 h 250031"/>
              <a:gd name="connsiteX4" fmla="*/ 35719 w 123958"/>
              <a:gd name="connsiteY4" fmla="*/ 128588 h 250031"/>
              <a:gd name="connsiteX5" fmla="*/ 45244 w 123958"/>
              <a:gd name="connsiteY5" fmla="*/ 130969 h 250031"/>
              <a:gd name="connsiteX6" fmla="*/ 73819 w 123958"/>
              <a:gd name="connsiteY6" fmla="*/ 138113 h 250031"/>
              <a:gd name="connsiteX7" fmla="*/ 100012 w 123958"/>
              <a:gd name="connsiteY7" fmla="*/ 135731 h 250031"/>
              <a:gd name="connsiteX8" fmla="*/ 107156 w 123958"/>
              <a:gd name="connsiteY8" fmla="*/ 130969 h 250031"/>
              <a:gd name="connsiteX9" fmla="*/ 121444 w 123958"/>
              <a:gd name="connsiteY9" fmla="*/ 114300 h 250031"/>
              <a:gd name="connsiteX10" fmla="*/ 121444 w 123958"/>
              <a:gd name="connsiteY10" fmla="*/ 100013 h 250031"/>
              <a:gd name="connsiteX11" fmla="*/ 114300 w 123958"/>
              <a:gd name="connsiteY11" fmla="*/ 97631 h 250031"/>
              <a:gd name="connsiteX12" fmla="*/ 73819 w 123958"/>
              <a:gd name="connsiteY12" fmla="*/ 102394 h 250031"/>
              <a:gd name="connsiteX13" fmla="*/ 38100 w 123958"/>
              <a:gd name="connsiteY13" fmla="*/ 109538 h 250031"/>
              <a:gd name="connsiteX14" fmla="*/ 0 w 123958"/>
              <a:gd name="connsiteY14" fmla="*/ 150019 h 250031"/>
              <a:gd name="connsiteX15" fmla="*/ 7144 w 123958"/>
              <a:gd name="connsiteY15" fmla="*/ 188119 h 250031"/>
              <a:gd name="connsiteX16" fmla="*/ 9525 w 123958"/>
              <a:gd name="connsiteY16" fmla="*/ 195263 h 250031"/>
              <a:gd name="connsiteX17" fmla="*/ 23812 w 123958"/>
              <a:gd name="connsiteY17" fmla="*/ 204788 h 250031"/>
              <a:gd name="connsiteX18" fmla="*/ 42862 w 123958"/>
              <a:gd name="connsiteY18" fmla="*/ 214313 h 250031"/>
              <a:gd name="connsiteX19" fmla="*/ 50006 w 123958"/>
              <a:gd name="connsiteY19" fmla="*/ 219075 h 250031"/>
              <a:gd name="connsiteX20" fmla="*/ 64294 w 123958"/>
              <a:gd name="connsiteY20" fmla="*/ 223838 h 250031"/>
              <a:gd name="connsiteX21" fmla="*/ 76200 w 123958"/>
              <a:gd name="connsiteY21" fmla="*/ 230981 h 250031"/>
              <a:gd name="connsiteX22" fmla="*/ 97631 w 123958"/>
              <a:gd name="connsiteY22" fmla="*/ 238125 h 250031"/>
              <a:gd name="connsiteX23" fmla="*/ 104775 w 123958"/>
              <a:gd name="connsiteY23" fmla="*/ 242888 h 250031"/>
              <a:gd name="connsiteX24" fmla="*/ 111919 w 123958"/>
              <a:gd name="connsiteY24" fmla="*/ 245269 h 250031"/>
              <a:gd name="connsiteX25" fmla="*/ 116681 w 123958"/>
              <a:gd name="connsiteY25" fmla="*/ 250031 h 250031"/>
              <a:gd name="connsiteX0" fmla="*/ 97631 w 121599"/>
              <a:gd name="connsiteY0" fmla="*/ 0 h 250031"/>
              <a:gd name="connsiteX1" fmla="*/ 83344 w 121599"/>
              <a:gd name="connsiteY1" fmla="*/ 9525 h 250031"/>
              <a:gd name="connsiteX2" fmla="*/ 28575 w 121599"/>
              <a:gd name="connsiteY2" fmla="*/ 38100 h 250031"/>
              <a:gd name="connsiteX3" fmla="*/ 9525 w 121599"/>
              <a:gd name="connsiteY3" fmla="*/ 80963 h 250031"/>
              <a:gd name="connsiteX4" fmla="*/ 35719 w 121599"/>
              <a:gd name="connsiteY4" fmla="*/ 128588 h 250031"/>
              <a:gd name="connsiteX5" fmla="*/ 45244 w 121599"/>
              <a:gd name="connsiteY5" fmla="*/ 130969 h 250031"/>
              <a:gd name="connsiteX6" fmla="*/ 73819 w 121599"/>
              <a:gd name="connsiteY6" fmla="*/ 138113 h 250031"/>
              <a:gd name="connsiteX7" fmla="*/ 100012 w 121599"/>
              <a:gd name="connsiteY7" fmla="*/ 135731 h 250031"/>
              <a:gd name="connsiteX8" fmla="*/ 107156 w 121599"/>
              <a:gd name="connsiteY8" fmla="*/ 130969 h 250031"/>
              <a:gd name="connsiteX9" fmla="*/ 121444 w 121599"/>
              <a:gd name="connsiteY9" fmla="*/ 100013 h 250031"/>
              <a:gd name="connsiteX10" fmla="*/ 114300 w 121599"/>
              <a:gd name="connsiteY10" fmla="*/ 97631 h 250031"/>
              <a:gd name="connsiteX11" fmla="*/ 73819 w 121599"/>
              <a:gd name="connsiteY11" fmla="*/ 102394 h 250031"/>
              <a:gd name="connsiteX12" fmla="*/ 38100 w 121599"/>
              <a:gd name="connsiteY12" fmla="*/ 109538 h 250031"/>
              <a:gd name="connsiteX13" fmla="*/ 0 w 121599"/>
              <a:gd name="connsiteY13" fmla="*/ 150019 h 250031"/>
              <a:gd name="connsiteX14" fmla="*/ 7144 w 121599"/>
              <a:gd name="connsiteY14" fmla="*/ 188119 h 250031"/>
              <a:gd name="connsiteX15" fmla="*/ 9525 w 121599"/>
              <a:gd name="connsiteY15" fmla="*/ 195263 h 250031"/>
              <a:gd name="connsiteX16" fmla="*/ 23812 w 121599"/>
              <a:gd name="connsiteY16" fmla="*/ 204788 h 250031"/>
              <a:gd name="connsiteX17" fmla="*/ 42862 w 121599"/>
              <a:gd name="connsiteY17" fmla="*/ 214313 h 250031"/>
              <a:gd name="connsiteX18" fmla="*/ 50006 w 121599"/>
              <a:gd name="connsiteY18" fmla="*/ 219075 h 250031"/>
              <a:gd name="connsiteX19" fmla="*/ 64294 w 121599"/>
              <a:gd name="connsiteY19" fmla="*/ 223838 h 250031"/>
              <a:gd name="connsiteX20" fmla="*/ 76200 w 121599"/>
              <a:gd name="connsiteY20" fmla="*/ 230981 h 250031"/>
              <a:gd name="connsiteX21" fmla="*/ 97631 w 121599"/>
              <a:gd name="connsiteY21" fmla="*/ 238125 h 250031"/>
              <a:gd name="connsiteX22" fmla="*/ 104775 w 121599"/>
              <a:gd name="connsiteY22" fmla="*/ 242888 h 250031"/>
              <a:gd name="connsiteX23" fmla="*/ 111919 w 121599"/>
              <a:gd name="connsiteY23" fmla="*/ 245269 h 250031"/>
              <a:gd name="connsiteX24" fmla="*/ 116681 w 121599"/>
              <a:gd name="connsiteY24" fmla="*/ 250031 h 250031"/>
              <a:gd name="connsiteX0" fmla="*/ 97631 w 121599"/>
              <a:gd name="connsiteY0" fmla="*/ 0 h 250031"/>
              <a:gd name="connsiteX1" fmla="*/ 83344 w 121599"/>
              <a:gd name="connsiteY1" fmla="*/ 9525 h 250031"/>
              <a:gd name="connsiteX2" fmla="*/ 28575 w 121599"/>
              <a:gd name="connsiteY2" fmla="*/ 38100 h 250031"/>
              <a:gd name="connsiteX3" fmla="*/ 9525 w 121599"/>
              <a:gd name="connsiteY3" fmla="*/ 80963 h 250031"/>
              <a:gd name="connsiteX4" fmla="*/ 35719 w 121599"/>
              <a:gd name="connsiteY4" fmla="*/ 128588 h 250031"/>
              <a:gd name="connsiteX5" fmla="*/ 45244 w 121599"/>
              <a:gd name="connsiteY5" fmla="*/ 130969 h 250031"/>
              <a:gd name="connsiteX6" fmla="*/ 73819 w 121599"/>
              <a:gd name="connsiteY6" fmla="*/ 138113 h 250031"/>
              <a:gd name="connsiteX7" fmla="*/ 100012 w 121599"/>
              <a:gd name="connsiteY7" fmla="*/ 135731 h 250031"/>
              <a:gd name="connsiteX8" fmla="*/ 107156 w 121599"/>
              <a:gd name="connsiteY8" fmla="*/ 130969 h 250031"/>
              <a:gd name="connsiteX9" fmla="*/ 121444 w 121599"/>
              <a:gd name="connsiteY9" fmla="*/ 100013 h 250031"/>
              <a:gd name="connsiteX10" fmla="*/ 114300 w 121599"/>
              <a:gd name="connsiteY10" fmla="*/ 97631 h 250031"/>
              <a:gd name="connsiteX11" fmla="*/ 38100 w 121599"/>
              <a:gd name="connsiteY11" fmla="*/ 109538 h 250031"/>
              <a:gd name="connsiteX12" fmla="*/ 0 w 121599"/>
              <a:gd name="connsiteY12" fmla="*/ 150019 h 250031"/>
              <a:gd name="connsiteX13" fmla="*/ 7144 w 121599"/>
              <a:gd name="connsiteY13" fmla="*/ 188119 h 250031"/>
              <a:gd name="connsiteX14" fmla="*/ 9525 w 121599"/>
              <a:gd name="connsiteY14" fmla="*/ 195263 h 250031"/>
              <a:gd name="connsiteX15" fmla="*/ 23812 w 121599"/>
              <a:gd name="connsiteY15" fmla="*/ 204788 h 250031"/>
              <a:gd name="connsiteX16" fmla="*/ 42862 w 121599"/>
              <a:gd name="connsiteY16" fmla="*/ 214313 h 250031"/>
              <a:gd name="connsiteX17" fmla="*/ 50006 w 121599"/>
              <a:gd name="connsiteY17" fmla="*/ 219075 h 250031"/>
              <a:gd name="connsiteX18" fmla="*/ 64294 w 121599"/>
              <a:gd name="connsiteY18" fmla="*/ 223838 h 250031"/>
              <a:gd name="connsiteX19" fmla="*/ 76200 w 121599"/>
              <a:gd name="connsiteY19" fmla="*/ 230981 h 250031"/>
              <a:gd name="connsiteX20" fmla="*/ 97631 w 121599"/>
              <a:gd name="connsiteY20" fmla="*/ 238125 h 250031"/>
              <a:gd name="connsiteX21" fmla="*/ 104775 w 121599"/>
              <a:gd name="connsiteY21" fmla="*/ 242888 h 250031"/>
              <a:gd name="connsiteX22" fmla="*/ 111919 w 121599"/>
              <a:gd name="connsiteY22" fmla="*/ 245269 h 250031"/>
              <a:gd name="connsiteX23" fmla="*/ 116681 w 121599"/>
              <a:gd name="connsiteY23" fmla="*/ 250031 h 250031"/>
              <a:gd name="connsiteX0" fmla="*/ 97631 w 124720"/>
              <a:gd name="connsiteY0" fmla="*/ 0 h 250031"/>
              <a:gd name="connsiteX1" fmla="*/ 83344 w 124720"/>
              <a:gd name="connsiteY1" fmla="*/ 9525 h 250031"/>
              <a:gd name="connsiteX2" fmla="*/ 28575 w 124720"/>
              <a:gd name="connsiteY2" fmla="*/ 38100 h 250031"/>
              <a:gd name="connsiteX3" fmla="*/ 9525 w 124720"/>
              <a:gd name="connsiteY3" fmla="*/ 80963 h 250031"/>
              <a:gd name="connsiteX4" fmla="*/ 35719 w 124720"/>
              <a:gd name="connsiteY4" fmla="*/ 128588 h 250031"/>
              <a:gd name="connsiteX5" fmla="*/ 45244 w 124720"/>
              <a:gd name="connsiteY5" fmla="*/ 130969 h 250031"/>
              <a:gd name="connsiteX6" fmla="*/ 73819 w 124720"/>
              <a:gd name="connsiteY6" fmla="*/ 138113 h 250031"/>
              <a:gd name="connsiteX7" fmla="*/ 100012 w 124720"/>
              <a:gd name="connsiteY7" fmla="*/ 135731 h 250031"/>
              <a:gd name="connsiteX8" fmla="*/ 107156 w 124720"/>
              <a:gd name="connsiteY8" fmla="*/ 130969 h 250031"/>
              <a:gd name="connsiteX9" fmla="*/ 121444 w 124720"/>
              <a:gd name="connsiteY9" fmla="*/ 100013 h 250031"/>
              <a:gd name="connsiteX10" fmla="*/ 38100 w 124720"/>
              <a:gd name="connsiteY10" fmla="*/ 109538 h 250031"/>
              <a:gd name="connsiteX11" fmla="*/ 0 w 124720"/>
              <a:gd name="connsiteY11" fmla="*/ 150019 h 250031"/>
              <a:gd name="connsiteX12" fmla="*/ 7144 w 124720"/>
              <a:gd name="connsiteY12" fmla="*/ 188119 h 250031"/>
              <a:gd name="connsiteX13" fmla="*/ 9525 w 124720"/>
              <a:gd name="connsiteY13" fmla="*/ 195263 h 250031"/>
              <a:gd name="connsiteX14" fmla="*/ 23812 w 124720"/>
              <a:gd name="connsiteY14" fmla="*/ 204788 h 250031"/>
              <a:gd name="connsiteX15" fmla="*/ 42862 w 124720"/>
              <a:gd name="connsiteY15" fmla="*/ 214313 h 250031"/>
              <a:gd name="connsiteX16" fmla="*/ 50006 w 124720"/>
              <a:gd name="connsiteY16" fmla="*/ 219075 h 250031"/>
              <a:gd name="connsiteX17" fmla="*/ 64294 w 124720"/>
              <a:gd name="connsiteY17" fmla="*/ 223838 h 250031"/>
              <a:gd name="connsiteX18" fmla="*/ 76200 w 124720"/>
              <a:gd name="connsiteY18" fmla="*/ 230981 h 250031"/>
              <a:gd name="connsiteX19" fmla="*/ 97631 w 124720"/>
              <a:gd name="connsiteY19" fmla="*/ 238125 h 250031"/>
              <a:gd name="connsiteX20" fmla="*/ 104775 w 124720"/>
              <a:gd name="connsiteY20" fmla="*/ 242888 h 250031"/>
              <a:gd name="connsiteX21" fmla="*/ 111919 w 124720"/>
              <a:gd name="connsiteY21" fmla="*/ 245269 h 250031"/>
              <a:gd name="connsiteX22" fmla="*/ 116681 w 124720"/>
              <a:gd name="connsiteY22" fmla="*/ 250031 h 250031"/>
              <a:gd name="connsiteX0" fmla="*/ 97631 w 123993"/>
              <a:gd name="connsiteY0" fmla="*/ 0 h 250031"/>
              <a:gd name="connsiteX1" fmla="*/ 83344 w 123993"/>
              <a:gd name="connsiteY1" fmla="*/ 9525 h 250031"/>
              <a:gd name="connsiteX2" fmla="*/ 28575 w 123993"/>
              <a:gd name="connsiteY2" fmla="*/ 38100 h 250031"/>
              <a:gd name="connsiteX3" fmla="*/ 9525 w 123993"/>
              <a:gd name="connsiteY3" fmla="*/ 80963 h 250031"/>
              <a:gd name="connsiteX4" fmla="*/ 35719 w 123993"/>
              <a:gd name="connsiteY4" fmla="*/ 128588 h 250031"/>
              <a:gd name="connsiteX5" fmla="*/ 45244 w 123993"/>
              <a:gd name="connsiteY5" fmla="*/ 130969 h 250031"/>
              <a:gd name="connsiteX6" fmla="*/ 73819 w 123993"/>
              <a:gd name="connsiteY6" fmla="*/ 138113 h 250031"/>
              <a:gd name="connsiteX7" fmla="*/ 100012 w 123993"/>
              <a:gd name="connsiteY7" fmla="*/ 135731 h 250031"/>
              <a:gd name="connsiteX8" fmla="*/ 121444 w 123993"/>
              <a:gd name="connsiteY8" fmla="*/ 100013 h 250031"/>
              <a:gd name="connsiteX9" fmla="*/ 38100 w 123993"/>
              <a:gd name="connsiteY9" fmla="*/ 109538 h 250031"/>
              <a:gd name="connsiteX10" fmla="*/ 0 w 123993"/>
              <a:gd name="connsiteY10" fmla="*/ 150019 h 250031"/>
              <a:gd name="connsiteX11" fmla="*/ 7144 w 123993"/>
              <a:gd name="connsiteY11" fmla="*/ 188119 h 250031"/>
              <a:gd name="connsiteX12" fmla="*/ 9525 w 123993"/>
              <a:gd name="connsiteY12" fmla="*/ 195263 h 250031"/>
              <a:gd name="connsiteX13" fmla="*/ 23812 w 123993"/>
              <a:gd name="connsiteY13" fmla="*/ 204788 h 250031"/>
              <a:gd name="connsiteX14" fmla="*/ 42862 w 123993"/>
              <a:gd name="connsiteY14" fmla="*/ 214313 h 250031"/>
              <a:gd name="connsiteX15" fmla="*/ 50006 w 123993"/>
              <a:gd name="connsiteY15" fmla="*/ 219075 h 250031"/>
              <a:gd name="connsiteX16" fmla="*/ 64294 w 123993"/>
              <a:gd name="connsiteY16" fmla="*/ 223838 h 250031"/>
              <a:gd name="connsiteX17" fmla="*/ 76200 w 123993"/>
              <a:gd name="connsiteY17" fmla="*/ 230981 h 250031"/>
              <a:gd name="connsiteX18" fmla="*/ 97631 w 123993"/>
              <a:gd name="connsiteY18" fmla="*/ 238125 h 250031"/>
              <a:gd name="connsiteX19" fmla="*/ 104775 w 123993"/>
              <a:gd name="connsiteY19" fmla="*/ 242888 h 250031"/>
              <a:gd name="connsiteX20" fmla="*/ 111919 w 123993"/>
              <a:gd name="connsiteY20" fmla="*/ 245269 h 250031"/>
              <a:gd name="connsiteX21" fmla="*/ 116681 w 123993"/>
              <a:gd name="connsiteY21" fmla="*/ 250031 h 250031"/>
              <a:gd name="connsiteX0" fmla="*/ 97631 w 124396"/>
              <a:gd name="connsiteY0" fmla="*/ 0 h 250031"/>
              <a:gd name="connsiteX1" fmla="*/ 83344 w 124396"/>
              <a:gd name="connsiteY1" fmla="*/ 9525 h 250031"/>
              <a:gd name="connsiteX2" fmla="*/ 28575 w 124396"/>
              <a:gd name="connsiteY2" fmla="*/ 38100 h 250031"/>
              <a:gd name="connsiteX3" fmla="*/ 9525 w 124396"/>
              <a:gd name="connsiteY3" fmla="*/ 80963 h 250031"/>
              <a:gd name="connsiteX4" fmla="*/ 35719 w 124396"/>
              <a:gd name="connsiteY4" fmla="*/ 128588 h 250031"/>
              <a:gd name="connsiteX5" fmla="*/ 45244 w 124396"/>
              <a:gd name="connsiteY5" fmla="*/ 130969 h 250031"/>
              <a:gd name="connsiteX6" fmla="*/ 100012 w 124396"/>
              <a:gd name="connsiteY6" fmla="*/ 135731 h 250031"/>
              <a:gd name="connsiteX7" fmla="*/ 121444 w 124396"/>
              <a:gd name="connsiteY7" fmla="*/ 100013 h 250031"/>
              <a:gd name="connsiteX8" fmla="*/ 38100 w 124396"/>
              <a:gd name="connsiteY8" fmla="*/ 109538 h 250031"/>
              <a:gd name="connsiteX9" fmla="*/ 0 w 124396"/>
              <a:gd name="connsiteY9" fmla="*/ 150019 h 250031"/>
              <a:gd name="connsiteX10" fmla="*/ 7144 w 124396"/>
              <a:gd name="connsiteY10" fmla="*/ 188119 h 250031"/>
              <a:gd name="connsiteX11" fmla="*/ 9525 w 124396"/>
              <a:gd name="connsiteY11" fmla="*/ 195263 h 250031"/>
              <a:gd name="connsiteX12" fmla="*/ 23812 w 124396"/>
              <a:gd name="connsiteY12" fmla="*/ 204788 h 250031"/>
              <a:gd name="connsiteX13" fmla="*/ 42862 w 124396"/>
              <a:gd name="connsiteY13" fmla="*/ 214313 h 250031"/>
              <a:gd name="connsiteX14" fmla="*/ 50006 w 124396"/>
              <a:gd name="connsiteY14" fmla="*/ 219075 h 250031"/>
              <a:gd name="connsiteX15" fmla="*/ 64294 w 124396"/>
              <a:gd name="connsiteY15" fmla="*/ 223838 h 250031"/>
              <a:gd name="connsiteX16" fmla="*/ 76200 w 124396"/>
              <a:gd name="connsiteY16" fmla="*/ 230981 h 250031"/>
              <a:gd name="connsiteX17" fmla="*/ 97631 w 124396"/>
              <a:gd name="connsiteY17" fmla="*/ 238125 h 250031"/>
              <a:gd name="connsiteX18" fmla="*/ 104775 w 124396"/>
              <a:gd name="connsiteY18" fmla="*/ 242888 h 250031"/>
              <a:gd name="connsiteX19" fmla="*/ 111919 w 124396"/>
              <a:gd name="connsiteY19" fmla="*/ 245269 h 250031"/>
              <a:gd name="connsiteX20" fmla="*/ 116681 w 124396"/>
              <a:gd name="connsiteY20" fmla="*/ 250031 h 250031"/>
              <a:gd name="connsiteX0" fmla="*/ 97631 w 124556"/>
              <a:gd name="connsiteY0" fmla="*/ 0 h 250031"/>
              <a:gd name="connsiteX1" fmla="*/ 83344 w 124556"/>
              <a:gd name="connsiteY1" fmla="*/ 9525 h 250031"/>
              <a:gd name="connsiteX2" fmla="*/ 28575 w 124556"/>
              <a:gd name="connsiteY2" fmla="*/ 38100 h 250031"/>
              <a:gd name="connsiteX3" fmla="*/ 9525 w 124556"/>
              <a:gd name="connsiteY3" fmla="*/ 80963 h 250031"/>
              <a:gd name="connsiteX4" fmla="*/ 35719 w 124556"/>
              <a:gd name="connsiteY4" fmla="*/ 128588 h 250031"/>
              <a:gd name="connsiteX5" fmla="*/ 100012 w 124556"/>
              <a:gd name="connsiteY5" fmla="*/ 135731 h 250031"/>
              <a:gd name="connsiteX6" fmla="*/ 121444 w 124556"/>
              <a:gd name="connsiteY6" fmla="*/ 100013 h 250031"/>
              <a:gd name="connsiteX7" fmla="*/ 38100 w 124556"/>
              <a:gd name="connsiteY7" fmla="*/ 109538 h 250031"/>
              <a:gd name="connsiteX8" fmla="*/ 0 w 124556"/>
              <a:gd name="connsiteY8" fmla="*/ 150019 h 250031"/>
              <a:gd name="connsiteX9" fmla="*/ 7144 w 124556"/>
              <a:gd name="connsiteY9" fmla="*/ 188119 h 250031"/>
              <a:gd name="connsiteX10" fmla="*/ 9525 w 124556"/>
              <a:gd name="connsiteY10" fmla="*/ 195263 h 250031"/>
              <a:gd name="connsiteX11" fmla="*/ 23812 w 124556"/>
              <a:gd name="connsiteY11" fmla="*/ 204788 h 250031"/>
              <a:gd name="connsiteX12" fmla="*/ 42862 w 124556"/>
              <a:gd name="connsiteY12" fmla="*/ 214313 h 250031"/>
              <a:gd name="connsiteX13" fmla="*/ 50006 w 124556"/>
              <a:gd name="connsiteY13" fmla="*/ 219075 h 250031"/>
              <a:gd name="connsiteX14" fmla="*/ 64294 w 124556"/>
              <a:gd name="connsiteY14" fmla="*/ 223838 h 250031"/>
              <a:gd name="connsiteX15" fmla="*/ 76200 w 124556"/>
              <a:gd name="connsiteY15" fmla="*/ 230981 h 250031"/>
              <a:gd name="connsiteX16" fmla="*/ 97631 w 124556"/>
              <a:gd name="connsiteY16" fmla="*/ 238125 h 250031"/>
              <a:gd name="connsiteX17" fmla="*/ 104775 w 124556"/>
              <a:gd name="connsiteY17" fmla="*/ 242888 h 250031"/>
              <a:gd name="connsiteX18" fmla="*/ 111919 w 124556"/>
              <a:gd name="connsiteY18" fmla="*/ 245269 h 250031"/>
              <a:gd name="connsiteX19" fmla="*/ 116681 w 124556"/>
              <a:gd name="connsiteY19" fmla="*/ 250031 h 250031"/>
              <a:gd name="connsiteX0" fmla="*/ 97631 w 116681"/>
              <a:gd name="connsiteY0" fmla="*/ 0 h 250031"/>
              <a:gd name="connsiteX1" fmla="*/ 83344 w 116681"/>
              <a:gd name="connsiteY1" fmla="*/ 9525 h 250031"/>
              <a:gd name="connsiteX2" fmla="*/ 28575 w 116681"/>
              <a:gd name="connsiteY2" fmla="*/ 38100 h 250031"/>
              <a:gd name="connsiteX3" fmla="*/ 9525 w 116681"/>
              <a:gd name="connsiteY3" fmla="*/ 80963 h 250031"/>
              <a:gd name="connsiteX4" fmla="*/ 35719 w 116681"/>
              <a:gd name="connsiteY4" fmla="*/ 128588 h 250031"/>
              <a:gd name="connsiteX5" fmla="*/ 100012 w 116681"/>
              <a:gd name="connsiteY5" fmla="*/ 135731 h 250031"/>
              <a:gd name="connsiteX6" fmla="*/ 107735 w 116681"/>
              <a:gd name="connsiteY6" fmla="*/ 99207 h 250031"/>
              <a:gd name="connsiteX7" fmla="*/ 38100 w 116681"/>
              <a:gd name="connsiteY7" fmla="*/ 109538 h 250031"/>
              <a:gd name="connsiteX8" fmla="*/ 0 w 116681"/>
              <a:gd name="connsiteY8" fmla="*/ 150019 h 250031"/>
              <a:gd name="connsiteX9" fmla="*/ 7144 w 116681"/>
              <a:gd name="connsiteY9" fmla="*/ 188119 h 250031"/>
              <a:gd name="connsiteX10" fmla="*/ 9525 w 116681"/>
              <a:gd name="connsiteY10" fmla="*/ 195263 h 250031"/>
              <a:gd name="connsiteX11" fmla="*/ 23812 w 116681"/>
              <a:gd name="connsiteY11" fmla="*/ 204788 h 250031"/>
              <a:gd name="connsiteX12" fmla="*/ 42862 w 116681"/>
              <a:gd name="connsiteY12" fmla="*/ 214313 h 250031"/>
              <a:gd name="connsiteX13" fmla="*/ 50006 w 116681"/>
              <a:gd name="connsiteY13" fmla="*/ 219075 h 250031"/>
              <a:gd name="connsiteX14" fmla="*/ 64294 w 116681"/>
              <a:gd name="connsiteY14" fmla="*/ 223838 h 250031"/>
              <a:gd name="connsiteX15" fmla="*/ 76200 w 116681"/>
              <a:gd name="connsiteY15" fmla="*/ 230981 h 250031"/>
              <a:gd name="connsiteX16" fmla="*/ 97631 w 116681"/>
              <a:gd name="connsiteY16" fmla="*/ 238125 h 250031"/>
              <a:gd name="connsiteX17" fmla="*/ 104775 w 116681"/>
              <a:gd name="connsiteY17" fmla="*/ 242888 h 250031"/>
              <a:gd name="connsiteX18" fmla="*/ 111919 w 116681"/>
              <a:gd name="connsiteY18" fmla="*/ 245269 h 250031"/>
              <a:gd name="connsiteX19" fmla="*/ 116681 w 116681"/>
              <a:gd name="connsiteY19" fmla="*/ 250031 h 250031"/>
              <a:gd name="connsiteX0" fmla="*/ 97631 w 116681"/>
              <a:gd name="connsiteY0" fmla="*/ 0 h 250031"/>
              <a:gd name="connsiteX1" fmla="*/ 83344 w 116681"/>
              <a:gd name="connsiteY1" fmla="*/ 9525 h 250031"/>
              <a:gd name="connsiteX2" fmla="*/ 28575 w 116681"/>
              <a:gd name="connsiteY2" fmla="*/ 38100 h 250031"/>
              <a:gd name="connsiteX3" fmla="*/ 9525 w 116681"/>
              <a:gd name="connsiteY3" fmla="*/ 80963 h 250031"/>
              <a:gd name="connsiteX4" fmla="*/ 35719 w 116681"/>
              <a:gd name="connsiteY4" fmla="*/ 128588 h 250031"/>
              <a:gd name="connsiteX5" fmla="*/ 100012 w 116681"/>
              <a:gd name="connsiteY5" fmla="*/ 135731 h 250031"/>
              <a:gd name="connsiteX6" fmla="*/ 107735 w 116681"/>
              <a:gd name="connsiteY6" fmla="*/ 99207 h 250031"/>
              <a:gd name="connsiteX7" fmla="*/ 38100 w 116681"/>
              <a:gd name="connsiteY7" fmla="*/ 109538 h 250031"/>
              <a:gd name="connsiteX8" fmla="*/ 0 w 116681"/>
              <a:gd name="connsiteY8" fmla="*/ 150019 h 250031"/>
              <a:gd name="connsiteX9" fmla="*/ 7144 w 116681"/>
              <a:gd name="connsiteY9" fmla="*/ 188119 h 250031"/>
              <a:gd name="connsiteX10" fmla="*/ 23812 w 116681"/>
              <a:gd name="connsiteY10" fmla="*/ 204788 h 250031"/>
              <a:gd name="connsiteX11" fmla="*/ 42862 w 116681"/>
              <a:gd name="connsiteY11" fmla="*/ 214313 h 250031"/>
              <a:gd name="connsiteX12" fmla="*/ 50006 w 116681"/>
              <a:gd name="connsiteY12" fmla="*/ 219075 h 250031"/>
              <a:gd name="connsiteX13" fmla="*/ 64294 w 116681"/>
              <a:gd name="connsiteY13" fmla="*/ 223838 h 250031"/>
              <a:gd name="connsiteX14" fmla="*/ 76200 w 116681"/>
              <a:gd name="connsiteY14" fmla="*/ 230981 h 250031"/>
              <a:gd name="connsiteX15" fmla="*/ 97631 w 116681"/>
              <a:gd name="connsiteY15" fmla="*/ 238125 h 250031"/>
              <a:gd name="connsiteX16" fmla="*/ 104775 w 116681"/>
              <a:gd name="connsiteY16" fmla="*/ 242888 h 250031"/>
              <a:gd name="connsiteX17" fmla="*/ 111919 w 116681"/>
              <a:gd name="connsiteY17" fmla="*/ 245269 h 250031"/>
              <a:gd name="connsiteX18" fmla="*/ 116681 w 116681"/>
              <a:gd name="connsiteY18" fmla="*/ 250031 h 250031"/>
              <a:gd name="connsiteX0" fmla="*/ 97835 w 116885"/>
              <a:gd name="connsiteY0" fmla="*/ 0 h 250031"/>
              <a:gd name="connsiteX1" fmla="*/ 83548 w 116885"/>
              <a:gd name="connsiteY1" fmla="*/ 9525 h 250031"/>
              <a:gd name="connsiteX2" fmla="*/ 28779 w 116885"/>
              <a:gd name="connsiteY2" fmla="*/ 38100 h 250031"/>
              <a:gd name="connsiteX3" fmla="*/ 9729 w 116885"/>
              <a:gd name="connsiteY3" fmla="*/ 80963 h 250031"/>
              <a:gd name="connsiteX4" fmla="*/ 35923 w 116885"/>
              <a:gd name="connsiteY4" fmla="*/ 128588 h 250031"/>
              <a:gd name="connsiteX5" fmla="*/ 100216 w 116885"/>
              <a:gd name="connsiteY5" fmla="*/ 135731 h 250031"/>
              <a:gd name="connsiteX6" fmla="*/ 107939 w 116885"/>
              <a:gd name="connsiteY6" fmla="*/ 99207 h 250031"/>
              <a:gd name="connsiteX7" fmla="*/ 38304 w 116885"/>
              <a:gd name="connsiteY7" fmla="*/ 109538 h 250031"/>
              <a:gd name="connsiteX8" fmla="*/ 204 w 116885"/>
              <a:gd name="connsiteY8" fmla="*/ 150019 h 250031"/>
              <a:gd name="connsiteX9" fmla="*/ 24016 w 116885"/>
              <a:gd name="connsiteY9" fmla="*/ 204788 h 250031"/>
              <a:gd name="connsiteX10" fmla="*/ 43066 w 116885"/>
              <a:gd name="connsiteY10" fmla="*/ 214313 h 250031"/>
              <a:gd name="connsiteX11" fmla="*/ 50210 w 116885"/>
              <a:gd name="connsiteY11" fmla="*/ 219075 h 250031"/>
              <a:gd name="connsiteX12" fmla="*/ 64498 w 116885"/>
              <a:gd name="connsiteY12" fmla="*/ 223838 h 250031"/>
              <a:gd name="connsiteX13" fmla="*/ 76404 w 116885"/>
              <a:gd name="connsiteY13" fmla="*/ 230981 h 250031"/>
              <a:gd name="connsiteX14" fmla="*/ 97835 w 116885"/>
              <a:gd name="connsiteY14" fmla="*/ 238125 h 250031"/>
              <a:gd name="connsiteX15" fmla="*/ 104979 w 116885"/>
              <a:gd name="connsiteY15" fmla="*/ 242888 h 250031"/>
              <a:gd name="connsiteX16" fmla="*/ 112123 w 116885"/>
              <a:gd name="connsiteY16" fmla="*/ 245269 h 250031"/>
              <a:gd name="connsiteX17" fmla="*/ 116885 w 116885"/>
              <a:gd name="connsiteY17" fmla="*/ 250031 h 250031"/>
              <a:gd name="connsiteX0" fmla="*/ 97847 w 116897"/>
              <a:gd name="connsiteY0" fmla="*/ 0 h 250031"/>
              <a:gd name="connsiteX1" fmla="*/ 83560 w 116897"/>
              <a:gd name="connsiteY1" fmla="*/ 9525 h 250031"/>
              <a:gd name="connsiteX2" fmla="*/ 28791 w 116897"/>
              <a:gd name="connsiteY2" fmla="*/ 38100 h 250031"/>
              <a:gd name="connsiteX3" fmla="*/ 9741 w 116897"/>
              <a:gd name="connsiteY3" fmla="*/ 80963 h 250031"/>
              <a:gd name="connsiteX4" fmla="*/ 35935 w 116897"/>
              <a:gd name="connsiteY4" fmla="*/ 128588 h 250031"/>
              <a:gd name="connsiteX5" fmla="*/ 100228 w 116897"/>
              <a:gd name="connsiteY5" fmla="*/ 135731 h 250031"/>
              <a:gd name="connsiteX6" fmla="*/ 107951 w 116897"/>
              <a:gd name="connsiteY6" fmla="*/ 99207 h 250031"/>
              <a:gd name="connsiteX7" fmla="*/ 38316 w 116897"/>
              <a:gd name="connsiteY7" fmla="*/ 109538 h 250031"/>
              <a:gd name="connsiteX8" fmla="*/ 216 w 116897"/>
              <a:gd name="connsiteY8" fmla="*/ 150019 h 250031"/>
              <a:gd name="connsiteX9" fmla="*/ 24028 w 116897"/>
              <a:gd name="connsiteY9" fmla="*/ 204788 h 250031"/>
              <a:gd name="connsiteX10" fmla="*/ 50222 w 116897"/>
              <a:gd name="connsiteY10" fmla="*/ 219075 h 250031"/>
              <a:gd name="connsiteX11" fmla="*/ 64510 w 116897"/>
              <a:gd name="connsiteY11" fmla="*/ 223838 h 250031"/>
              <a:gd name="connsiteX12" fmla="*/ 76416 w 116897"/>
              <a:gd name="connsiteY12" fmla="*/ 230981 h 250031"/>
              <a:gd name="connsiteX13" fmla="*/ 97847 w 116897"/>
              <a:gd name="connsiteY13" fmla="*/ 238125 h 250031"/>
              <a:gd name="connsiteX14" fmla="*/ 104991 w 116897"/>
              <a:gd name="connsiteY14" fmla="*/ 242888 h 250031"/>
              <a:gd name="connsiteX15" fmla="*/ 112135 w 116897"/>
              <a:gd name="connsiteY15" fmla="*/ 245269 h 250031"/>
              <a:gd name="connsiteX16" fmla="*/ 116897 w 116897"/>
              <a:gd name="connsiteY16" fmla="*/ 250031 h 250031"/>
              <a:gd name="connsiteX0" fmla="*/ 88224 w 107274"/>
              <a:gd name="connsiteY0" fmla="*/ 0 h 250031"/>
              <a:gd name="connsiteX1" fmla="*/ 73937 w 107274"/>
              <a:gd name="connsiteY1" fmla="*/ 9525 h 250031"/>
              <a:gd name="connsiteX2" fmla="*/ 19168 w 107274"/>
              <a:gd name="connsiteY2" fmla="*/ 38100 h 250031"/>
              <a:gd name="connsiteX3" fmla="*/ 118 w 107274"/>
              <a:gd name="connsiteY3" fmla="*/ 80963 h 250031"/>
              <a:gd name="connsiteX4" fmla="*/ 26312 w 107274"/>
              <a:gd name="connsiteY4" fmla="*/ 128588 h 250031"/>
              <a:gd name="connsiteX5" fmla="*/ 90605 w 107274"/>
              <a:gd name="connsiteY5" fmla="*/ 135731 h 250031"/>
              <a:gd name="connsiteX6" fmla="*/ 98328 w 107274"/>
              <a:gd name="connsiteY6" fmla="*/ 99207 h 250031"/>
              <a:gd name="connsiteX7" fmla="*/ 28693 w 107274"/>
              <a:gd name="connsiteY7" fmla="*/ 109538 h 250031"/>
              <a:gd name="connsiteX8" fmla="*/ 3495 w 107274"/>
              <a:gd name="connsiteY8" fmla="*/ 154051 h 250031"/>
              <a:gd name="connsiteX9" fmla="*/ 14405 w 107274"/>
              <a:gd name="connsiteY9" fmla="*/ 204788 h 250031"/>
              <a:gd name="connsiteX10" fmla="*/ 40599 w 107274"/>
              <a:gd name="connsiteY10" fmla="*/ 219075 h 250031"/>
              <a:gd name="connsiteX11" fmla="*/ 54887 w 107274"/>
              <a:gd name="connsiteY11" fmla="*/ 223838 h 250031"/>
              <a:gd name="connsiteX12" fmla="*/ 66793 w 107274"/>
              <a:gd name="connsiteY12" fmla="*/ 230981 h 250031"/>
              <a:gd name="connsiteX13" fmla="*/ 88224 w 107274"/>
              <a:gd name="connsiteY13" fmla="*/ 238125 h 250031"/>
              <a:gd name="connsiteX14" fmla="*/ 95368 w 107274"/>
              <a:gd name="connsiteY14" fmla="*/ 242888 h 250031"/>
              <a:gd name="connsiteX15" fmla="*/ 102512 w 107274"/>
              <a:gd name="connsiteY15" fmla="*/ 245269 h 250031"/>
              <a:gd name="connsiteX16" fmla="*/ 107274 w 107274"/>
              <a:gd name="connsiteY16" fmla="*/ 250031 h 250031"/>
              <a:gd name="connsiteX0" fmla="*/ 88224 w 107274"/>
              <a:gd name="connsiteY0" fmla="*/ 0 h 250031"/>
              <a:gd name="connsiteX1" fmla="*/ 73937 w 107274"/>
              <a:gd name="connsiteY1" fmla="*/ 9525 h 250031"/>
              <a:gd name="connsiteX2" fmla="*/ 19168 w 107274"/>
              <a:gd name="connsiteY2" fmla="*/ 38100 h 250031"/>
              <a:gd name="connsiteX3" fmla="*/ 118 w 107274"/>
              <a:gd name="connsiteY3" fmla="*/ 80963 h 250031"/>
              <a:gd name="connsiteX4" fmla="*/ 26312 w 107274"/>
              <a:gd name="connsiteY4" fmla="*/ 128588 h 250031"/>
              <a:gd name="connsiteX5" fmla="*/ 90605 w 107274"/>
              <a:gd name="connsiteY5" fmla="*/ 135731 h 250031"/>
              <a:gd name="connsiteX6" fmla="*/ 98328 w 107274"/>
              <a:gd name="connsiteY6" fmla="*/ 99207 h 250031"/>
              <a:gd name="connsiteX7" fmla="*/ 28693 w 107274"/>
              <a:gd name="connsiteY7" fmla="*/ 109538 h 250031"/>
              <a:gd name="connsiteX8" fmla="*/ 3495 w 107274"/>
              <a:gd name="connsiteY8" fmla="*/ 154051 h 250031"/>
              <a:gd name="connsiteX9" fmla="*/ 14405 w 107274"/>
              <a:gd name="connsiteY9" fmla="*/ 204788 h 250031"/>
              <a:gd name="connsiteX10" fmla="*/ 40599 w 107274"/>
              <a:gd name="connsiteY10" fmla="*/ 219075 h 250031"/>
              <a:gd name="connsiteX11" fmla="*/ 54887 w 107274"/>
              <a:gd name="connsiteY11" fmla="*/ 223838 h 250031"/>
              <a:gd name="connsiteX12" fmla="*/ 66793 w 107274"/>
              <a:gd name="connsiteY12" fmla="*/ 230981 h 250031"/>
              <a:gd name="connsiteX13" fmla="*/ 88224 w 107274"/>
              <a:gd name="connsiteY13" fmla="*/ 238125 h 250031"/>
              <a:gd name="connsiteX14" fmla="*/ 95368 w 107274"/>
              <a:gd name="connsiteY14" fmla="*/ 242888 h 250031"/>
              <a:gd name="connsiteX15" fmla="*/ 102512 w 107274"/>
              <a:gd name="connsiteY15" fmla="*/ 245269 h 250031"/>
              <a:gd name="connsiteX16" fmla="*/ 107274 w 107274"/>
              <a:gd name="connsiteY16" fmla="*/ 250031 h 250031"/>
              <a:gd name="connsiteX0" fmla="*/ 88224 w 107274"/>
              <a:gd name="connsiteY0" fmla="*/ 0 h 250031"/>
              <a:gd name="connsiteX1" fmla="*/ 73937 w 107274"/>
              <a:gd name="connsiteY1" fmla="*/ 9525 h 250031"/>
              <a:gd name="connsiteX2" fmla="*/ 19168 w 107274"/>
              <a:gd name="connsiteY2" fmla="*/ 38100 h 250031"/>
              <a:gd name="connsiteX3" fmla="*/ 118 w 107274"/>
              <a:gd name="connsiteY3" fmla="*/ 80963 h 250031"/>
              <a:gd name="connsiteX4" fmla="*/ 26312 w 107274"/>
              <a:gd name="connsiteY4" fmla="*/ 128588 h 250031"/>
              <a:gd name="connsiteX5" fmla="*/ 90605 w 107274"/>
              <a:gd name="connsiteY5" fmla="*/ 135731 h 250031"/>
              <a:gd name="connsiteX6" fmla="*/ 98328 w 107274"/>
              <a:gd name="connsiteY6" fmla="*/ 99207 h 250031"/>
              <a:gd name="connsiteX7" fmla="*/ 28693 w 107274"/>
              <a:gd name="connsiteY7" fmla="*/ 109538 h 250031"/>
              <a:gd name="connsiteX8" fmla="*/ 3495 w 107274"/>
              <a:gd name="connsiteY8" fmla="*/ 154051 h 250031"/>
              <a:gd name="connsiteX9" fmla="*/ 14405 w 107274"/>
              <a:gd name="connsiteY9" fmla="*/ 204788 h 250031"/>
              <a:gd name="connsiteX10" fmla="*/ 54887 w 107274"/>
              <a:gd name="connsiteY10" fmla="*/ 223838 h 250031"/>
              <a:gd name="connsiteX11" fmla="*/ 66793 w 107274"/>
              <a:gd name="connsiteY11" fmla="*/ 230981 h 250031"/>
              <a:gd name="connsiteX12" fmla="*/ 88224 w 107274"/>
              <a:gd name="connsiteY12" fmla="*/ 238125 h 250031"/>
              <a:gd name="connsiteX13" fmla="*/ 95368 w 107274"/>
              <a:gd name="connsiteY13" fmla="*/ 242888 h 250031"/>
              <a:gd name="connsiteX14" fmla="*/ 102512 w 107274"/>
              <a:gd name="connsiteY14" fmla="*/ 245269 h 250031"/>
              <a:gd name="connsiteX15" fmla="*/ 107274 w 107274"/>
              <a:gd name="connsiteY15" fmla="*/ 250031 h 250031"/>
              <a:gd name="connsiteX0" fmla="*/ 88224 w 107274"/>
              <a:gd name="connsiteY0" fmla="*/ 0 h 250031"/>
              <a:gd name="connsiteX1" fmla="*/ 73937 w 107274"/>
              <a:gd name="connsiteY1" fmla="*/ 9525 h 250031"/>
              <a:gd name="connsiteX2" fmla="*/ 19168 w 107274"/>
              <a:gd name="connsiteY2" fmla="*/ 38100 h 250031"/>
              <a:gd name="connsiteX3" fmla="*/ 118 w 107274"/>
              <a:gd name="connsiteY3" fmla="*/ 80963 h 250031"/>
              <a:gd name="connsiteX4" fmla="*/ 26312 w 107274"/>
              <a:gd name="connsiteY4" fmla="*/ 128588 h 250031"/>
              <a:gd name="connsiteX5" fmla="*/ 90605 w 107274"/>
              <a:gd name="connsiteY5" fmla="*/ 135731 h 250031"/>
              <a:gd name="connsiteX6" fmla="*/ 98328 w 107274"/>
              <a:gd name="connsiteY6" fmla="*/ 99207 h 250031"/>
              <a:gd name="connsiteX7" fmla="*/ 28693 w 107274"/>
              <a:gd name="connsiteY7" fmla="*/ 109538 h 250031"/>
              <a:gd name="connsiteX8" fmla="*/ 3495 w 107274"/>
              <a:gd name="connsiteY8" fmla="*/ 154051 h 250031"/>
              <a:gd name="connsiteX9" fmla="*/ 14405 w 107274"/>
              <a:gd name="connsiteY9" fmla="*/ 204788 h 250031"/>
              <a:gd name="connsiteX10" fmla="*/ 54887 w 107274"/>
              <a:gd name="connsiteY10" fmla="*/ 223838 h 250031"/>
              <a:gd name="connsiteX11" fmla="*/ 88224 w 107274"/>
              <a:gd name="connsiteY11" fmla="*/ 238125 h 250031"/>
              <a:gd name="connsiteX12" fmla="*/ 95368 w 107274"/>
              <a:gd name="connsiteY12" fmla="*/ 242888 h 250031"/>
              <a:gd name="connsiteX13" fmla="*/ 102512 w 107274"/>
              <a:gd name="connsiteY13" fmla="*/ 245269 h 250031"/>
              <a:gd name="connsiteX14" fmla="*/ 107274 w 107274"/>
              <a:gd name="connsiteY14" fmla="*/ 250031 h 250031"/>
              <a:gd name="connsiteX0" fmla="*/ 88224 w 107274"/>
              <a:gd name="connsiteY0" fmla="*/ 0 h 250031"/>
              <a:gd name="connsiteX1" fmla="*/ 73937 w 107274"/>
              <a:gd name="connsiteY1" fmla="*/ 9525 h 250031"/>
              <a:gd name="connsiteX2" fmla="*/ 19168 w 107274"/>
              <a:gd name="connsiteY2" fmla="*/ 38100 h 250031"/>
              <a:gd name="connsiteX3" fmla="*/ 118 w 107274"/>
              <a:gd name="connsiteY3" fmla="*/ 80963 h 250031"/>
              <a:gd name="connsiteX4" fmla="*/ 26312 w 107274"/>
              <a:gd name="connsiteY4" fmla="*/ 128588 h 250031"/>
              <a:gd name="connsiteX5" fmla="*/ 90605 w 107274"/>
              <a:gd name="connsiteY5" fmla="*/ 135731 h 250031"/>
              <a:gd name="connsiteX6" fmla="*/ 98328 w 107274"/>
              <a:gd name="connsiteY6" fmla="*/ 99207 h 250031"/>
              <a:gd name="connsiteX7" fmla="*/ 28693 w 107274"/>
              <a:gd name="connsiteY7" fmla="*/ 109538 h 250031"/>
              <a:gd name="connsiteX8" fmla="*/ 3495 w 107274"/>
              <a:gd name="connsiteY8" fmla="*/ 154051 h 250031"/>
              <a:gd name="connsiteX9" fmla="*/ 14405 w 107274"/>
              <a:gd name="connsiteY9" fmla="*/ 204788 h 250031"/>
              <a:gd name="connsiteX10" fmla="*/ 54887 w 107274"/>
              <a:gd name="connsiteY10" fmla="*/ 223838 h 250031"/>
              <a:gd name="connsiteX11" fmla="*/ 95368 w 107274"/>
              <a:gd name="connsiteY11" fmla="*/ 242888 h 250031"/>
              <a:gd name="connsiteX12" fmla="*/ 102512 w 107274"/>
              <a:gd name="connsiteY12" fmla="*/ 245269 h 250031"/>
              <a:gd name="connsiteX13" fmla="*/ 107274 w 107274"/>
              <a:gd name="connsiteY13" fmla="*/ 250031 h 250031"/>
              <a:gd name="connsiteX0" fmla="*/ 88224 w 107274"/>
              <a:gd name="connsiteY0" fmla="*/ 0 h 250031"/>
              <a:gd name="connsiteX1" fmla="*/ 73937 w 107274"/>
              <a:gd name="connsiteY1" fmla="*/ 9525 h 250031"/>
              <a:gd name="connsiteX2" fmla="*/ 19168 w 107274"/>
              <a:gd name="connsiteY2" fmla="*/ 38100 h 250031"/>
              <a:gd name="connsiteX3" fmla="*/ 118 w 107274"/>
              <a:gd name="connsiteY3" fmla="*/ 80963 h 250031"/>
              <a:gd name="connsiteX4" fmla="*/ 26312 w 107274"/>
              <a:gd name="connsiteY4" fmla="*/ 128588 h 250031"/>
              <a:gd name="connsiteX5" fmla="*/ 90605 w 107274"/>
              <a:gd name="connsiteY5" fmla="*/ 135731 h 250031"/>
              <a:gd name="connsiteX6" fmla="*/ 98328 w 107274"/>
              <a:gd name="connsiteY6" fmla="*/ 99207 h 250031"/>
              <a:gd name="connsiteX7" fmla="*/ 28693 w 107274"/>
              <a:gd name="connsiteY7" fmla="*/ 109538 h 250031"/>
              <a:gd name="connsiteX8" fmla="*/ 3495 w 107274"/>
              <a:gd name="connsiteY8" fmla="*/ 154051 h 250031"/>
              <a:gd name="connsiteX9" fmla="*/ 14405 w 107274"/>
              <a:gd name="connsiteY9" fmla="*/ 204788 h 250031"/>
              <a:gd name="connsiteX10" fmla="*/ 54887 w 107274"/>
              <a:gd name="connsiteY10" fmla="*/ 223838 h 250031"/>
              <a:gd name="connsiteX11" fmla="*/ 95368 w 107274"/>
              <a:gd name="connsiteY11" fmla="*/ 242888 h 250031"/>
              <a:gd name="connsiteX12" fmla="*/ 107274 w 107274"/>
              <a:gd name="connsiteY12" fmla="*/ 250031 h 250031"/>
              <a:gd name="connsiteX0" fmla="*/ 88224 w 108597"/>
              <a:gd name="connsiteY0" fmla="*/ 0 h 250495"/>
              <a:gd name="connsiteX1" fmla="*/ 73937 w 108597"/>
              <a:gd name="connsiteY1" fmla="*/ 9525 h 250495"/>
              <a:gd name="connsiteX2" fmla="*/ 19168 w 108597"/>
              <a:gd name="connsiteY2" fmla="*/ 38100 h 250495"/>
              <a:gd name="connsiteX3" fmla="*/ 118 w 108597"/>
              <a:gd name="connsiteY3" fmla="*/ 80963 h 250495"/>
              <a:gd name="connsiteX4" fmla="*/ 26312 w 108597"/>
              <a:gd name="connsiteY4" fmla="*/ 128588 h 250495"/>
              <a:gd name="connsiteX5" fmla="*/ 90605 w 108597"/>
              <a:gd name="connsiteY5" fmla="*/ 135731 h 250495"/>
              <a:gd name="connsiteX6" fmla="*/ 98328 w 108597"/>
              <a:gd name="connsiteY6" fmla="*/ 99207 h 250495"/>
              <a:gd name="connsiteX7" fmla="*/ 28693 w 108597"/>
              <a:gd name="connsiteY7" fmla="*/ 109538 h 250495"/>
              <a:gd name="connsiteX8" fmla="*/ 3495 w 108597"/>
              <a:gd name="connsiteY8" fmla="*/ 154051 h 250495"/>
              <a:gd name="connsiteX9" fmla="*/ 14405 w 108597"/>
              <a:gd name="connsiteY9" fmla="*/ 204788 h 250495"/>
              <a:gd name="connsiteX10" fmla="*/ 54887 w 108597"/>
              <a:gd name="connsiteY10" fmla="*/ 223838 h 250495"/>
              <a:gd name="connsiteX11" fmla="*/ 95368 w 108597"/>
              <a:gd name="connsiteY11" fmla="*/ 242888 h 250495"/>
              <a:gd name="connsiteX12" fmla="*/ 107274 w 108597"/>
              <a:gd name="connsiteY12" fmla="*/ 250031 h 250495"/>
              <a:gd name="connsiteX13" fmla="*/ 108469 w 108597"/>
              <a:gd name="connsiteY13" fmla="*/ 249787 h 250495"/>
              <a:gd name="connsiteX0" fmla="*/ 88224 w 107274"/>
              <a:gd name="connsiteY0" fmla="*/ 0 h 250031"/>
              <a:gd name="connsiteX1" fmla="*/ 73937 w 107274"/>
              <a:gd name="connsiteY1" fmla="*/ 9525 h 250031"/>
              <a:gd name="connsiteX2" fmla="*/ 19168 w 107274"/>
              <a:gd name="connsiteY2" fmla="*/ 38100 h 250031"/>
              <a:gd name="connsiteX3" fmla="*/ 118 w 107274"/>
              <a:gd name="connsiteY3" fmla="*/ 80963 h 250031"/>
              <a:gd name="connsiteX4" fmla="*/ 26312 w 107274"/>
              <a:gd name="connsiteY4" fmla="*/ 128588 h 250031"/>
              <a:gd name="connsiteX5" fmla="*/ 90605 w 107274"/>
              <a:gd name="connsiteY5" fmla="*/ 135731 h 250031"/>
              <a:gd name="connsiteX6" fmla="*/ 98328 w 107274"/>
              <a:gd name="connsiteY6" fmla="*/ 99207 h 250031"/>
              <a:gd name="connsiteX7" fmla="*/ 28693 w 107274"/>
              <a:gd name="connsiteY7" fmla="*/ 109538 h 250031"/>
              <a:gd name="connsiteX8" fmla="*/ 3495 w 107274"/>
              <a:gd name="connsiteY8" fmla="*/ 154051 h 250031"/>
              <a:gd name="connsiteX9" fmla="*/ 14405 w 107274"/>
              <a:gd name="connsiteY9" fmla="*/ 204788 h 250031"/>
              <a:gd name="connsiteX10" fmla="*/ 54887 w 107274"/>
              <a:gd name="connsiteY10" fmla="*/ 223838 h 250031"/>
              <a:gd name="connsiteX11" fmla="*/ 95368 w 107274"/>
              <a:gd name="connsiteY11" fmla="*/ 242888 h 250031"/>
              <a:gd name="connsiteX12" fmla="*/ 107274 w 107274"/>
              <a:gd name="connsiteY12" fmla="*/ 250031 h 250031"/>
              <a:gd name="connsiteX0" fmla="*/ 88224 w 103598"/>
              <a:gd name="connsiteY0" fmla="*/ 0 h 242888"/>
              <a:gd name="connsiteX1" fmla="*/ 73937 w 103598"/>
              <a:gd name="connsiteY1" fmla="*/ 9525 h 242888"/>
              <a:gd name="connsiteX2" fmla="*/ 19168 w 103598"/>
              <a:gd name="connsiteY2" fmla="*/ 38100 h 242888"/>
              <a:gd name="connsiteX3" fmla="*/ 118 w 103598"/>
              <a:gd name="connsiteY3" fmla="*/ 80963 h 242888"/>
              <a:gd name="connsiteX4" fmla="*/ 26312 w 103598"/>
              <a:gd name="connsiteY4" fmla="*/ 128588 h 242888"/>
              <a:gd name="connsiteX5" fmla="*/ 90605 w 103598"/>
              <a:gd name="connsiteY5" fmla="*/ 135731 h 242888"/>
              <a:gd name="connsiteX6" fmla="*/ 98328 w 103598"/>
              <a:gd name="connsiteY6" fmla="*/ 99207 h 242888"/>
              <a:gd name="connsiteX7" fmla="*/ 28693 w 103598"/>
              <a:gd name="connsiteY7" fmla="*/ 109538 h 242888"/>
              <a:gd name="connsiteX8" fmla="*/ 3495 w 103598"/>
              <a:gd name="connsiteY8" fmla="*/ 154051 h 242888"/>
              <a:gd name="connsiteX9" fmla="*/ 14405 w 103598"/>
              <a:gd name="connsiteY9" fmla="*/ 204788 h 242888"/>
              <a:gd name="connsiteX10" fmla="*/ 54887 w 103598"/>
              <a:gd name="connsiteY10" fmla="*/ 223838 h 242888"/>
              <a:gd name="connsiteX11" fmla="*/ 95368 w 103598"/>
              <a:gd name="connsiteY11" fmla="*/ 242888 h 242888"/>
              <a:gd name="connsiteX0" fmla="*/ 88224 w 103598"/>
              <a:gd name="connsiteY0" fmla="*/ 0 h 242888"/>
              <a:gd name="connsiteX1" fmla="*/ 73937 w 103598"/>
              <a:gd name="connsiteY1" fmla="*/ 9525 h 242888"/>
              <a:gd name="connsiteX2" fmla="*/ 19168 w 103598"/>
              <a:gd name="connsiteY2" fmla="*/ 38100 h 242888"/>
              <a:gd name="connsiteX3" fmla="*/ 118 w 103598"/>
              <a:gd name="connsiteY3" fmla="*/ 80963 h 242888"/>
              <a:gd name="connsiteX4" fmla="*/ 26312 w 103598"/>
              <a:gd name="connsiteY4" fmla="*/ 128588 h 242888"/>
              <a:gd name="connsiteX5" fmla="*/ 90605 w 103598"/>
              <a:gd name="connsiteY5" fmla="*/ 135731 h 242888"/>
              <a:gd name="connsiteX6" fmla="*/ 98328 w 103598"/>
              <a:gd name="connsiteY6" fmla="*/ 99207 h 242888"/>
              <a:gd name="connsiteX7" fmla="*/ 28693 w 103598"/>
              <a:gd name="connsiteY7" fmla="*/ 109538 h 242888"/>
              <a:gd name="connsiteX8" fmla="*/ 3495 w 103598"/>
              <a:gd name="connsiteY8" fmla="*/ 154051 h 242888"/>
              <a:gd name="connsiteX9" fmla="*/ 14405 w 103598"/>
              <a:gd name="connsiteY9" fmla="*/ 204788 h 242888"/>
              <a:gd name="connsiteX10" fmla="*/ 95368 w 103598"/>
              <a:gd name="connsiteY10" fmla="*/ 242888 h 242888"/>
              <a:gd name="connsiteX0" fmla="*/ 88224 w 103598"/>
              <a:gd name="connsiteY0" fmla="*/ 0 h 242888"/>
              <a:gd name="connsiteX1" fmla="*/ 73937 w 103598"/>
              <a:gd name="connsiteY1" fmla="*/ 9525 h 242888"/>
              <a:gd name="connsiteX2" fmla="*/ 19168 w 103598"/>
              <a:gd name="connsiteY2" fmla="*/ 38100 h 242888"/>
              <a:gd name="connsiteX3" fmla="*/ 118 w 103598"/>
              <a:gd name="connsiteY3" fmla="*/ 80963 h 242888"/>
              <a:gd name="connsiteX4" fmla="*/ 26312 w 103598"/>
              <a:gd name="connsiteY4" fmla="*/ 128588 h 242888"/>
              <a:gd name="connsiteX5" fmla="*/ 90605 w 103598"/>
              <a:gd name="connsiteY5" fmla="*/ 135731 h 242888"/>
              <a:gd name="connsiteX6" fmla="*/ 98328 w 103598"/>
              <a:gd name="connsiteY6" fmla="*/ 99207 h 242888"/>
              <a:gd name="connsiteX7" fmla="*/ 28693 w 103598"/>
              <a:gd name="connsiteY7" fmla="*/ 109538 h 242888"/>
              <a:gd name="connsiteX8" fmla="*/ 14405 w 103598"/>
              <a:gd name="connsiteY8" fmla="*/ 204788 h 242888"/>
              <a:gd name="connsiteX9" fmla="*/ 95368 w 103598"/>
              <a:gd name="connsiteY9" fmla="*/ 242888 h 242888"/>
              <a:gd name="connsiteX0" fmla="*/ 88224 w 103598"/>
              <a:gd name="connsiteY0" fmla="*/ 0 h 242888"/>
              <a:gd name="connsiteX1" fmla="*/ 73937 w 103598"/>
              <a:gd name="connsiteY1" fmla="*/ 9525 h 242888"/>
              <a:gd name="connsiteX2" fmla="*/ 19168 w 103598"/>
              <a:gd name="connsiteY2" fmla="*/ 38100 h 242888"/>
              <a:gd name="connsiteX3" fmla="*/ 118 w 103598"/>
              <a:gd name="connsiteY3" fmla="*/ 80963 h 242888"/>
              <a:gd name="connsiteX4" fmla="*/ 26312 w 103598"/>
              <a:gd name="connsiteY4" fmla="*/ 128588 h 242888"/>
              <a:gd name="connsiteX5" fmla="*/ 90605 w 103598"/>
              <a:gd name="connsiteY5" fmla="*/ 135731 h 242888"/>
              <a:gd name="connsiteX6" fmla="*/ 98328 w 103598"/>
              <a:gd name="connsiteY6" fmla="*/ 99207 h 242888"/>
              <a:gd name="connsiteX7" fmla="*/ 28693 w 103598"/>
              <a:gd name="connsiteY7" fmla="*/ 109538 h 242888"/>
              <a:gd name="connsiteX8" fmla="*/ 36984 w 103598"/>
              <a:gd name="connsiteY8" fmla="*/ 209626 h 242888"/>
              <a:gd name="connsiteX9" fmla="*/ 95368 w 103598"/>
              <a:gd name="connsiteY9" fmla="*/ 242888 h 242888"/>
              <a:gd name="connsiteX0" fmla="*/ 88224 w 102100"/>
              <a:gd name="connsiteY0" fmla="*/ 0 h 242888"/>
              <a:gd name="connsiteX1" fmla="*/ 73937 w 102100"/>
              <a:gd name="connsiteY1" fmla="*/ 9525 h 242888"/>
              <a:gd name="connsiteX2" fmla="*/ 19168 w 102100"/>
              <a:gd name="connsiteY2" fmla="*/ 38100 h 242888"/>
              <a:gd name="connsiteX3" fmla="*/ 118 w 102100"/>
              <a:gd name="connsiteY3" fmla="*/ 80963 h 242888"/>
              <a:gd name="connsiteX4" fmla="*/ 26312 w 102100"/>
              <a:gd name="connsiteY4" fmla="*/ 128588 h 242888"/>
              <a:gd name="connsiteX5" fmla="*/ 85767 w 102100"/>
              <a:gd name="connsiteY5" fmla="*/ 159117 h 242888"/>
              <a:gd name="connsiteX6" fmla="*/ 98328 w 102100"/>
              <a:gd name="connsiteY6" fmla="*/ 99207 h 242888"/>
              <a:gd name="connsiteX7" fmla="*/ 28693 w 102100"/>
              <a:gd name="connsiteY7" fmla="*/ 109538 h 242888"/>
              <a:gd name="connsiteX8" fmla="*/ 36984 w 102100"/>
              <a:gd name="connsiteY8" fmla="*/ 209626 h 242888"/>
              <a:gd name="connsiteX9" fmla="*/ 95368 w 102100"/>
              <a:gd name="connsiteY9" fmla="*/ 242888 h 242888"/>
              <a:gd name="connsiteX0" fmla="*/ 88224 w 95368"/>
              <a:gd name="connsiteY0" fmla="*/ 0 h 242888"/>
              <a:gd name="connsiteX1" fmla="*/ 73937 w 95368"/>
              <a:gd name="connsiteY1" fmla="*/ 9525 h 242888"/>
              <a:gd name="connsiteX2" fmla="*/ 19168 w 95368"/>
              <a:gd name="connsiteY2" fmla="*/ 38100 h 242888"/>
              <a:gd name="connsiteX3" fmla="*/ 118 w 95368"/>
              <a:gd name="connsiteY3" fmla="*/ 80963 h 242888"/>
              <a:gd name="connsiteX4" fmla="*/ 26312 w 95368"/>
              <a:gd name="connsiteY4" fmla="*/ 128588 h 242888"/>
              <a:gd name="connsiteX5" fmla="*/ 85767 w 95368"/>
              <a:gd name="connsiteY5" fmla="*/ 159117 h 242888"/>
              <a:gd name="connsiteX6" fmla="*/ 76555 w 95368"/>
              <a:gd name="connsiteY6" fmla="*/ 105658 h 242888"/>
              <a:gd name="connsiteX7" fmla="*/ 28693 w 95368"/>
              <a:gd name="connsiteY7" fmla="*/ 109538 h 242888"/>
              <a:gd name="connsiteX8" fmla="*/ 36984 w 95368"/>
              <a:gd name="connsiteY8" fmla="*/ 209626 h 242888"/>
              <a:gd name="connsiteX9" fmla="*/ 95368 w 95368"/>
              <a:gd name="connsiteY9" fmla="*/ 242888 h 242888"/>
              <a:gd name="connsiteX0" fmla="*/ 88224 w 95368"/>
              <a:gd name="connsiteY0" fmla="*/ 0 h 242888"/>
              <a:gd name="connsiteX1" fmla="*/ 73937 w 95368"/>
              <a:gd name="connsiteY1" fmla="*/ 9525 h 242888"/>
              <a:gd name="connsiteX2" fmla="*/ 19168 w 95368"/>
              <a:gd name="connsiteY2" fmla="*/ 38100 h 242888"/>
              <a:gd name="connsiteX3" fmla="*/ 118 w 95368"/>
              <a:gd name="connsiteY3" fmla="*/ 80963 h 242888"/>
              <a:gd name="connsiteX4" fmla="*/ 26312 w 95368"/>
              <a:gd name="connsiteY4" fmla="*/ 128588 h 242888"/>
              <a:gd name="connsiteX5" fmla="*/ 67220 w 95368"/>
              <a:gd name="connsiteY5" fmla="*/ 151859 h 242888"/>
              <a:gd name="connsiteX6" fmla="*/ 76555 w 95368"/>
              <a:gd name="connsiteY6" fmla="*/ 105658 h 242888"/>
              <a:gd name="connsiteX7" fmla="*/ 28693 w 95368"/>
              <a:gd name="connsiteY7" fmla="*/ 109538 h 242888"/>
              <a:gd name="connsiteX8" fmla="*/ 36984 w 95368"/>
              <a:gd name="connsiteY8" fmla="*/ 209626 h 242888"/>
              <a:gd name="connsiteX9" fmla="*/ 95368 w 95368"/>
              <a:gd name="connsiteY9" fmla="*/ 242888 h 242888"/>
              <a:gd name="connsiteX0" fmla="*/ 88224 w 95368"/>
              <a:gd name="connsiteY0" fmla="*/ 0 h 242888"/>
              <a:gd name="connsiteX1" fmla="*/ 73937 w 95368"/>
              <a:gd name="connsiteY1" fmla="*/ 9525 h 242888"/>
              <a:gd name="connsiteX2" fmla="*/ 19168 w 95368"/>
              <a:gd name="connsiteY2" fmla="*/ 38100 h 242888"/>
              <a:gd name="connsiteX3" fmla="*/ 118 w 95368"/>
              <a:gd name="connsiteY3" fmla="*/ 80963 h 242888"/>
              <a:gd name="connsiteX4" fmla="*/ 26312 w 95368"/>
              <a:gd name="connsiteY4" fmla="*/ 128588 h 242888"/>
              <a:gd name="connsiteX5" fmla="*/ 67220 w 95368"/>
              <a:gd name="connsiteY5" fmla="*/ 151859 h 242888"/>
              <a:gd name="connsiteX6" fmla="*/ 76555 w 95368"/>
              <a:gd name="connsiteY6" fmla="*/ 105658 h 242888"/>
              <a:gd name="connsiteX7" fmla="*/ 42402 w 95368"/>
              <a:gd name="connsiteY7" fmla="*/ 104700 h 242888"/>
              <a:gd name="connsiteX8" fmla="*/ 36984 w 95368"/>
              <a:gd name="connsiteY8" fmla="*/ 209626 h 242888"/>
              <a:gd name="connsiteX9" fmla="*/ 95368 w 95368"/>
              <a:gd name="connsiteY9" fmla="*/ 242888 h 242888"/>
              <a:gd name="connsiteX0" fmla="*/ 88598 w 95742"/>
              <a:gd name="connsiteY0" fmla="*/ 0 h 242888"/>
              <a:gd name="connsiteX1" fmla="*/ 74311 w 95742"/>
              <a:gd name="connsiteY1" fmla="*/ 9525 h 242888"/>
              <a:gd name="connsiteX2" fmla="*/ 19542 w 95742"/>
              <a:gd name="connsiteY2" fmla="*/ 38100 h 242888"/>
              <a:gd name="connsiteX3" fmla="*/ 492 w 95742"/>
              <a:gd name="connsiteY3" fmla="*/ 80963 h 242888"/>
              <a:gd name="connsiteX4" fmla="*/ 36363 w 95742"/>
              <a:gd name="connsiteY4" fmla="*/ 134233 h 242888"/>
              <a:gd name="connsiteX5" fmla="*/ 67594 w 95742"/>
              <a:gd name="connsiteY5" fmla="*/ 151859 h 242888"/>
              <a:gd name="connsiteX6" fmla="*/ 76929 w 95742"/>
              <a:gd name="connsiteY6" fmla="*/ 105658 h 242888"/>
              <a:gd name="connsiteX7" fmla="*/ 42776 w 95742"/>
              <a:gd name="connsiteY7" fmla="*/ 104700 h 242888"/>
              <a:gd name="connsiteX8" fmla="*/ 37358 w 95742"/>
              <a:gd name="connsiteY8" fmla="*/ 209626 h 242888"/>
              <a:gd name="connsiteX9" fmla="*/ 95742 w 95742"/>
              <a:gd name="connsiteY9" fmla="*/ 242888 h 242888"/>
              <a:gd name="connsiteX0" fmla="*/ 88948 w 96092"/>
              <a:gd name="connsiteY0" fmla="*/ 0 h 242888"/>
              <a:gd name="connsiteX1" fmla="*/ 74661 w 96092"/>
              <a:gd name="connsiteY1" fmla="*/ 9525 h 242888"/>
              <a:gd name="connsiteX2" fmla="*/ 842 w 96092"/>
              <a:gd name="connsiteY2" fmla="*/ 80963 h 242888"/>
              <a:gd name="connsiteX3" fmla="*/ 36713 w 96092"/>
              <a:gd name="connsiteY3" fmla="*/ 134233 h 242888"/>
              <a:gd name="connsiteX4" fmla="*/ 67944 w 96092"/>
              <a:gd name="connsiteY4" fmla="*/ 151859 h 242888"/>
              <a:gd name="connsiteX5" fmla="*/ 77279 w 96092"/>
              <a:gd name="connsiteY5" fmla="*/ 105658 h 242888"/>
              <a:gd name="connsiteX6" fmla="*/ 43126 w 96092"/>
              <a:gd name="connsiteY6" fmla="*/ 104700 h 242888"/>
              <a:gd name="connsiteX7" fmla="*/ 37708 w 96092"/>
              <a:gd name="connsiteY7" fmla="*/ 209626 h 242888"/>
              <a:gd name="connsiteX8" fmla="*/ 96092 w 96092"/>
              <a:gd name="connsiteY8" fmla="*/ 242888 h 242888"/>
              <a:gd name="connsiteX0" fmla="*/ 89537 w 96681"/>
              <a:gd name="connsiteY0" fmla="*/ 0 h 242888"/>
              <a:gd name="connsiteX1" fmla="*/ 1431 w 96681"/>
              <a:gd name="connsiteY1" fmla="*/ 80963 h 242888"/>
              <a:gd name="connsiteX2" fmla="*/ 37302 w 96681"/>
              <a:gd name="connsiteY2" fmla="*/ 134233 h 242888"/>
              <a:gd name="connsiteX3" fmla="*/ 68533 w 96681"/>
              <a:gd name="connsiteY3" fmla="*/ 151859 h 242888"/>
              <a:gd name="connsiteX4" fmla="*/ 77868 w 96681"/>
              <a:gd name="connsiteY4" fmla="*/ 105658 h 242888"/>
              <a:gd name="connsiteX5" fmla="*/ 43715 w 96681"/>
              <a:gd name="connsiteY5" fmla="*/ 104700 h 242888"/>
              <a:gd name="connsiteX6" fmla="*/ 38297 w 96681"/>
              <a:gd name="connsiteY6" fmla="*/ 209626 h 242888"/>
              <a:gd name="connsiteX7" fmla="*/ 96681 w 96681"/>
              <a:gd name="connsiteY7" fmla="*/ 242888 h 242888"/>
              <a:gd name="connsiteX0" fmla="*/ 89537 w 96681"/>
              <a:gd name="connsiteY0" fmla="*/ 0 h 242888"/>
              <a:gd name="connsiteX1" fmla="*/ 1431 w 96681"/>
              <a:gd name="connsiteY1" fmla="*/ 80963 h 242888"/>
              <a:gd name="connsiteX2" fmla="*/ 37302 w 96681"/>
              <a:gd name="connsiteY2" fmla="*/ 134233 h 242888"/>
              <a:gd name="connsiteX3" fmla="*/ 68533 w 96681"/>
              <a:gd name="connsiteY3" fmla="*/ 151859 h 242888"/>
              <a:gd name="connsiteX4" fmla="*/ 77868 w 96681"/>
              <a:gd name="connsiteY4" fmla="*/ 105658 h 242888"/>
              <a:gd name="connsiteX5" fmla="*/ 43715 w 96681"/>
              <a:gd name="connsiteY5" fmla="*/ 104700 h 242888"/>
              <a:gd name="connsiteX6" fmla="*/ 38297 w 96681"/>
              <a:gd name="connsiteY6" fmla="*/ 209626 h 242888"/>
              <a:gd name="connsiteX7" fmla="*/ 96681 w 96681"/>
              <a:gd name="connsiteY7" fmla="*/ 242888 h 242888"/>
              <a:gd name="connsiteX0" fmla="*/ 115757 w 115757"/>
              <a:gd name="connsiteY0" fmla="*/ 0 h 268693"/>
              <a:gd name="connsiteX1" fmla="*/ 2652 w 115757"/>
              <a:gd name="connsiteY1" fmla="*/ 106768 h 268693"/>
              <a:gd name="connsiteX2" fmla="*/ 38523 w 115757"/>
              <a:gd name="connsiteY2" fmla="*/ 160038 h 268693"/>
              <a:gd name="connsiteX3" fmla="*/ 69754 w 115757"/>
              <a:gd name="connsiteY3" fmla="*/ 177664 h 268693"/>
              <a:gd name="connsiteX4" fmla="*/ 79089 w 115757"/>
              <a:gd name="connsiteY4" fmla="*/ 131463 h 268693"/>
              <a:gd name="connsiteX5" fmla="*/ 44936 w 115757"/>
              <a:gd name="connsiteY5" fmla="*/ 130505 h 268693"/>
              <a:gd name="connsiteX6" fmla="*/ 39518 w 115757"/>
              <a:gd name="connsiteY6" fmla="*/ 235431 h 268693"/>
              <a:gd name="connsiteX7" fmla="*/ 97902 w 115757"/>
              <a:gd name="connsiteY7" fmla="*/ 268693 h 268693"/>
              <a:gd name="connsiteX0" fmla="*/ 102156 w 102156"/>
              <a:gd name="connsiteY0" fmla="*/ 0 h 268693"/>
              <a:gd name="connsiteX1" fmla="*/ 3566 w 102156"/>
              <a:gd name="connsiteY1" fmla="*/ 63222 h 268693"/>
              <a:gd name="connsiteX2" fmla="*/ 24922 w 102156"/>
              <a:gd name="connsiteY2" fmla="*/ 160038 h 268693"/>
              <a:gd name="connsiteX3" fmla="*/ 56153 w 102156"/>
              <a:gd name="connsiteY3" fmla="*/ 177664 h 268693"/>
              <a:gd name="connsiteX4" fmla="*/ 65488 w 102156"/>
              <a:gd name="connsiteY4" fmla="*/ 131463 h 268693"/>
              <a:gd name="connsiteX5" fmla="*/ 31335 w 102156"/>
              <a:gd name="connsiteY5" fmla="*/ 130505 h 268693"/>
              <a:gd name="connsiteX6" fmla="*/ 25917 w 102156"/>
              <a:gd name="connsiteY6" fmla="*/ 235431 h 268693"/>
              <a:gd name="connsiteX7" fmla="*/ 84301 w 102156"/>
              <a:gd name="connsiteY7" fmla="*/ 268693 h 268693"/>
              <a:gd name="connsiteX0" fmla="*/ 105561 w 105561"/>
              <a:gd name="connsiteY0" fmla="*/ 0 h 268693"/>
              <a:gd name="connsiteX1" fmla="*/ 6971 w 105561"/>
              <a:gd name="connsiteY1" fmla="*/ 63222 h 268693"/>
              <a:gd name="connsiteX2" fmla="*/ 13812 w 105561"/>
              <a:gd name="connsiteY2" fmla="*/ 170521 h 268693"/>
              <a:gd name="connsiteX3" fmla="*/ 59558 w 105561"/>
              <a:gd name="connsiteY3" fmla="*/ 177664 h 268693"/>
              <a:gd name="connsiteX4" fmla="*/ 68893 w 105561"/>
              <a:gd name="connsiteY4" fmla="*/ 131463 h 268693"/>
              <a:gd name="connsiteX5" fmla="*/ 34740 w 105561"/>
              <a:gd name="connsiteY5" fmla="*/ 130505 h 268693"/>
              <a:gd name="connsiteX6" fmla="*/ 29322 w 105561"/>
              <a:gd name="connsiteY6" fmla="*/ 235431 h 268693"/>
              <a:gd name="connsiteX7" fmla="*/ 87706 w 105561"/>
              <a:gd name="connsiteY7" fmla="*/ 268693 h 268693"/>
              <a:gd name="connsiteX0" fmla="*/ 105650 w 105650"/>
              <a:gd name="connsiteY0" fmla="*/ 0 h 268693"/>
              <a:gd name="connsiteX1" fmla="*/ 7060 w 105650"/>
              <a:gd name="connsiteY1" fmla="*/ 63222 h 268693"/>
              <a:gd name="connsiteX2" fmla="*/ 13901 w 105650"/>
              <a:gd name="connsiteY2" fmla="*/ 170521 h 268693"/>
              <a:gd name="connsiteX3" fmla="*/ 62066 w 105650"/>
              <a:gd name="connsiteY3" fmla="*/ 184922 h 268693"/>
              <a:gd name="connsiteX4" fmla="*/ 68982 w 105650"/>
              <a:gd name="connsiteY4" fmla="*/ 131463 h 268693"/>
              <a:gd name="connsiteX5" fmla="*/ 34829 w 105650"/>
              <a:gd name="connsiteY5" fmla="*/ 130505 h 268693"/>
              <a:gd name="connsiteX6" fmla="*/ 29411 w 105650"/>
              <a:gd name="connsiteY6" fmla="*/ 235431 h 268693"/>
              <a:gd name="connsiteX7" fmla="*/ 87795 w 105650"/>
              <a:gd name="connsiteY7" fmla="*/ 268693 h 268693"/>
              <a:gd name="connsiteX0" fmla="*/ 105650 w 105650"/>
              <a:gd name="connsiteY0" fmla="*/ 0 h 268693"/>
              <a:gd name="connsiteX1" fmla="*/ 7060 w 105650"/>
              <a:gd name="connsiteY1" fmla="*/ 63222 h 268693"/>
              <a:gd name="connsiteX2" fmla="*/ 13901 w 105650"/>
              <a:gd name="connsiteY2" fmla="*/ 170521 h 268693"/>
              <a:gd name="connsiteX3" fmla="*/ 62066 w 105650"/>
              <a:gd name="connsiteY3" fmla="*/ 184922 h 268693"/>
              <a:gd name="connsiteX4" fmla="*/ 68982 w 105650"/>
              <a:gd name="connsiteY4" fmla="*/ 131463 h 268693"/>
              <a:gd name="connsiteX5" fmla="*/ 18701 w 105650"/>
              <a:gd name="connsiteY5" fmla="*/ 122441 h 268693"/>
              <a:gd name="connsiteX6" fmla="*/ 29411 w 105650"/>
              <a:gd name="connsiteY6" fmla="*/ 235431 h 268693"/>
              <a:gd name="connsiteX7" fmla="*/ 87795 w 105650"/>
              <a:gd name="connsiteY7" fmla="*/ 268693 h 268693"/>
              <a:gd name="connsiteX0" fmla="*/ 105650 w 105650"/>
              <a:gd name="connsiteY0" fmla="*/ 0 h 268693"/>
              <a:gd name="connsiteX1" fmla="*/ 7060 w 105650"/>
              <a:gd name="connsiteY1" fmla="*/ 63222 h 268693"/>
              <a:gd name="connsiteX2" fmla="*/ 13901 w 105650"/>
              <a:gd name="connsiteY2" fmla="*/ 170521 h 268693"/>
              <a:gd name="connsiteX3" fmla="*/ 62066 w 105650"/>
              <a:gd name="connsiteY3" fmla="*/ 184922 h 268693"/>
              <a:gd name="connsiteX4" fmla="*/ 51241 w 105650"/>
              <a:gd name="connsiteY4" fmla="*/ 120980 h 268693"/>
              <a:gd name="connsiteX5" fmla="*/ 18701 w 105650"/>
              <a:gd name="connsiteY5" fmla="*/ 122441 h 268693"/>
              <a:gd name="connsiteX6" fmla="*/ 29411 w 105650"/>
              <a:gd name="connsiteY6" fmla="*/ 235431 h 268693"/>
              <a:gd name="connsiteX7" fmla="*/ 87795 w 105650"/>
              <a:gd name="connsiteY7" fmla="*/ 268693 h 268693"/>
              <a:gd name="connsiteX0" fmla="*/ 105193 w 105193"/>
              <a:gd name="connsiteY0" fmla="*/ 0 h 268693"/>
              <a:gd name="connsiteX1" fmla="*/ 6603 w 105193"/>
              <a:gd name="connsiteY1" fmla="*/ 63222 h 268693"/>
              <a:gd name="connsiteX2" fmla="*/ 13444 w 105193"/>
              <a:gd name="connsiteY2" fmla="*/ 170521 h 268693"/>
              <a:gd name="connsiteX3" fmla="*/ 48707 w 105193"/>
              <a:gd name="connsiteY3" fmla="*/ 175245 h 268693"/>
              <a:gd name="connsiteX4" fmla="*/ 50784 w 105193"/>
              <a:gd name="connsiteY4" fmla="*/ 120980 h 268693"/>
              <a:gd name="connsiteX5" fmla="*/ 18244 w 105193"/>
              <a:gd name="connsiteY5" fmla="*/ 122441 h 268693"/>
              <a:gd name="connsiteX6" fmla="*/ 28954 w 105193"/>
              <a:gd name="connsiteY6" fmla="*/ 235431 h 268693"/>
              <a:gd name="connsiteX7" fmla="*/ 87338 w 105193"/>
              <a:gd name="connsiteY7" fmla="*/ 268693 h 268693"/>
              <a:gd name="connsiteX0" fmla="*/ 106881 w 106881"/>
              <a:gd name="connsiteY0" fmla="*/ 0 h 268693"/>
              <a:gd name="connsiteX1" fmla="*/ 8291 w 106881"/>
              <a:gd name="connsiteY1" fmla="*/ 63222 h 268693"/>
              <a:gd name="connsiteX2" fmla="*/ 10294 w 106881"/>
              <a:gd name="connsiteY2" fmla="*/ 158425 h 268693"/>
              <a:gd name="connsiteX3" fmla="*/ 50395 w 106881"/>
              <a:gd name="connsiteY3" fmla="*/ 175245 h 268693"/>
              <a:gd name="connsiteX4" fmla="*/ 52472 w 106881"/>
              <a:gd name="connsiteY4" fmla="*/ 120980 h 268693"/>
              <a:gd name="connsiteX5" fmla="*/ 19932 w 106881"/>
              <a:gd name="connsiteY5" fmla="*/ 122441 h 268693"/>
              <a:gd name="connsiteX6" fmla="*/ 30642 w 106881"/>
              <a:gd name="connsiteY6" fmla="*/ 235431 h 268693"/>
              <a:gd name="connsiteX7" fmla="*/ 89026 w 106881"/>
              <a:gd name="connsiteY7" fmla="*/ 268693 h 268693"/>
              <a:gd name="connsiteX0" fmla="*/ 106881 w 106881"/>
              <a:gd name="connsiteY0" fmla="*/ 0 h 268693"/>
              <a:gd name="connsiteX1" fmla="*/ 8291 w 106881"/>
              <a:gd name="connsiteY1" fmla="*/ 63222 h 268693"/>
              <a:gd name="connsiteX2" fmla="*/ 10294 w 106881"/>
              <a:gd name="connsiteY2" fmla="*/ 158425 h 268693"/>
              <a:gd name="connsiteX3" fmla="*/ 50395 w 106881"/>
              <a:gd name="connsiteY3" fmla="*/ 175245 h 268693"/>
              <a:gd name="connsiteX4" fmla="*/ 52472 w 106881"/>
              <a:gd name="connsiteY4" fmla="*/ 120980 h 268693"/>
              <a:gd name="connsiteX5" fmla="*/ 15093 w 106881"/>
              <a:gd name="connsiteY5" fmla="*/ 121635 h 268693"/>
              <a:gd name="connsiteX6" fmla="*/ 30642 w 106881"/>
              <a:gd name="connsiteY6" fmla="*/ 235431 h 268693"/>
              <a:gd name="connsiteX7" fmla="*/ 89026 w 106881"/>
              <a:gd name="connsiteY7" fmla="*/ 268693 h 268693"/>
              <a:gd name="connsiteX0" fmla="*/ 106881 w 106881"/>
              <a:gd name="connsiteY0" fmla="*/ 0 h 268693"/>
              <a:gd name="connsiteX1" fmla="*/ 8291 w 106881"/>
              <a:gd name="connsiteY1" fmla="*/ 63222 h 268693"/>
              <a:gd name="connsiteX2" fmla="*/ 10294 w 106881"/>
              <a:gd name="connsiteY2" fmla="*/ 158425 h 268693"/>
              <a:gd name="connsiteX3" fmla="*/ 50395 w 106881"/>
              <a:gd name="connsiteY3" fmla="*/ 175245 h 268693"/>
              <a:gd name="connsiteX4" fmla="*/ 59730 w 106881"/>
              <a:gd name="connsiteY4" fmla="*/ 114529 h 268693"/>
              <a:gd name="connsiteX5" fmla="*/ 15093 w 106881"/>
              <a:gd name="connsiteY5" fmla="*/ 121635 h 268693"/>
              <a:gd name="connsiteX6" fmla="*/ 30642 w 106881"/>
              <a:gd name="connsiteY6" fmla="*/ 235431 h 268693"/>
              <a:gd name="connsiteX7" fmla="*/ 89026 w 106881"/>
              <a:gd name="connsiteY7" fmla="*/ 268693 h 268693"/>
              <a:gd name="connsiteX0" fmla="*/ 106881 w 106881"/>
              <a:gd name="connsiteY0" fmla="*/ 0 h 268693"/>
              <a:gd name="connsiteX1" fmla="*/ 8291 w 106881"/>
              <a:gd name="connsiteY1" fmla="*/ 63222 h 268693"/>
              <a:gd name="connsiteX2" fmla="*/ 10294 w 106881"/>
              <a:gd name="connsiteY2" fmla="*/ 158425 h 268693"/>
              <a:gd name="connsiteX3" fmla="*/ 50395 w 106881"/>
              <a:gd name="connsiteY3" fmla="*/ 175245 h 268693"/>
              <a:gd name="connsiteX4" fmla="*/ 59730 w 106881"/>
              <a:gd name="connsiteY4" fmla="*/ 114529 h 268693"/>
              <a:gd name="connsiteX5" fmla="*/ 7835 w 106881"/>
              <a:gd name="connsiteY5" fmla="*/ 107926 h 268693"/>
              <a:gd name="connsiteX6" fmla="*/ 30642 w 106881"/>
              <a:gd name="connsiteY6" fmla="*/ 235431 h 268693"/>
              <a:gd name="connsiteX7" fmla="*/ 89026 w 106881"/>
              <a:gd name="connsiteY7" fmla="*/ 268693 h 268693"/>
              <a:gd name="connsiteX0" fmla="*/ 107204 w 107204"/>
              <a:gd name="connsiteY0" fmla="*/ 0 h 268693"/>
              <a:gd name="connsiteX1" fmla="*/ 8614 w 107204"/>
              <a:gd name="connsiteY1" fmla="*/ 63222 h 268693"/>
              <a:gd name="connsiteX2" fmla="*/ 10617 w 107204"/>
              <a:gd name="connsiteY2" fmla="*/ 158425 h 268693"/>
              <a:gd name="connsiteX3" fmla="*/ 50718 w 107204"/>
              <a:gd name="connsiteY3" fmla="*/ 175245 h 268693"/>
              <a:gd name="connsiteX4" fmla="*/ 60053 w 107204"/>
              <a:gd name="connsiteY4" fmla="*/ 114529 h 268693"/>
              <a:gd name="connsiteX5" fmla="*/ 8158 w 107204"/>
              <a:gd name="connsiteY5" fmla="*/ 107926 h 268693"/>
              <a:gd name="connsiteX6" fmla="*/ 13224 w 107204"/>
              <a:gd name="connsiteY6" fmla="*/ 239463 h 268693"/>
              <a:gd name="connsiteX7" fmla="*/ 89349 w 107204"/>
              <a:gd name="connsiteY7" fmla="*/ 268693 h 268693"/>
              <a:gd name="connsiteX0" fmla="*/ 106882 w 106882"/>
              <a:gd name="connsiteY0" fmla="*/ 0 h 268693"/>
              <a:gd name="connsiteX1" fmla="*/ 8292 w 106882"/>
              <a:gd name="connsiteY1" fmla="*/ 63222 h 268693"/>
              <a:gd name="connsiteX2" fmla="*/ 10295 w 106882"/>
              <a:gd name="connsiteY2" fmla="*/ 158425 h 268693"/>
              <a:gd name="connsiteX3" fmla="*/ 50396 w 106882"/>
              <a:gd name="connsiteY3" fmla="*/ 175245 h 268693"/>
              <a:gd name="connsiteX4" fmla="*/ 59731 w 106882"/>
              <a:gd name="connsiteY4" fmla="*/ 114529 h 268693"/>
              <a:gd name="connsiteX5" fmla="*/ 11868 w 106882"/>
              <a:gd name="connsiteY5" fmla="*/ 105507 h 268693"/>
              <a:gd name="connsiteX6" fmla="*/ 12902 w 106882"/>
              <a:gd name="connsiteY6" fmla="*/ 239463 h 268693"/>
              <a:gd name="connsiteX7" fmla="*/ 89027 w 106882"/>
              <a:gd name="connsiteY7" fmla="*/ 268693 h 268693"/>
              <a:gd name="connsiteX0" fmla="*/ 106019 w 106019"/>
              <a:gd name="connsiteY0" fmla="*/ 0 h 268693"/>
              <a:gd name="connsiteX1" fmla="*/ 7429 w 106019"/>
              <a:gd name="connsiteY1" fmla="*/ 63222 h 268693"/>
              <a:gd name="connsiteX2" fmla="*/ 7279 w 106019"/>
              <a:gd name="connsiteY2" fmla="*/ 164661 h 268693"/>
              <a:gd name="connsiteX3" fmla="*/ 9432 w 106019"/>
              <a:gd name="connsiteY3" fmla="*/ 158425 h 268693"/>
              <a:gd name="connsiteX4" fmla="*/ 49533 w 106019"/>
              <a:gd name="connsiteY4" fmla="*/ 175245 h 268693"/>
              <a:gd name="connsiteX5" fmla="*/ 58868 w 106019"/>
              <a:gd name="connsiteY5" fmla="*/ 114529 h 268693"/>
              <a:gd name="connsiteX6" fmla="*/ 11005 w 106019"/>
              <a:gd name="connsiteY6" fmla="*/ 105507 h 268693"/>
              <a:gd name="connsiteX7" fmla="*/ 12039 w 106019"/>
              <a:gd name="connsiteY7" fmla="*/ 239463 h 268693"/>
              <a:gd name="connsiteX8" fmla="*/ 88164 w 106019"/>
              <a:gd name="connsiteY8" fmla="*/ 268693 h 268693"/>
              <a:gd name="connsiteX0" fmla="*/ 106019 w 106019"/>
              <a:gd name="connsiteY0" fmla="*/ 0 h 268693"/>
              <a:gd name="connsiteX1" fmla="*/ 7429 w 106019"/>
              <a:gd name="connsiteY1" fmla="*/ 63222 h 268693"/>
              <a:gd name="connsiteX2" fmla="*/ 7279 w 106019"/>
              <a:gd name="connsiteY2" fmla="*/ 164661 h 268693"/>
              <a:gd name="connsiteX3" fmla="*/ 9432 w 106019"/>
              <a:gd name="connsiteY3" fmla="*/ 158425 h 268693"/>
              <a:gd name="connsiteX4" fmla="*/ 55984 w 106019"/>
              <a:gd name="connsiteY4" fmla="*/ 184116 h 268693"/>
              <a:gd name="connsiteX5" fmla="*/ 58868 w 106019"/>
              <a:gd name="connsiteY5" fmla="*/ 114529 h 268693"/>
              <a:gd name="connsiteX6" fmla="*/ 11005 w 106019"/>
              <a:gd name="connsiteY6" fmla="*/ 105507 h 268693"/>
              <a:gd name="connsiteX7" fmla="*/ 12039 w 106019"/>
              <a:gd name="connsiteY7" fmla="*/ 239463 h 268693"/>
              <a:gd name="connsiteX8" fmla="*/ 88164 w 106019"/>
              <a:gd name="connsiteY8" fmla="*/ 268693 h 268693"/>
              <a:gd name="connsiteX0" fmla="*/ 108107 w 108107"/>
              <a:gd name="connsiteY0" fmla="*/ 0 h 268693"/>
              <a:gd name="connsiteX1" fmla="*/ 9517 w 108107"/>
              <a:gd name="connsiteY1" fmla="*/ 63222 h 268693"/>
              <a:gd name="connsiteX2" fmla="*/ 9367 w 108107"/>
              <a:gd name="connsiteY2" fmla="*/ 164661 h 268693"/>
              <a:gd name="connsiteX3" fmla="*/ 58072 w 108107"/>
              <a:gd name="connsiteY3" fmla="*/ 184116 h 268693"/>
              <a:gd name="connsiteX4" fmla="*/ 60956 w 108107"/>
              <a:gd name="connsiteY4" fmla="*/ 114529 h 268693"/>
              <a:gd name="connsiteX5" fmla="*/ 13093 w 108107"/>
              <a:gd name="connsiteY5" fmla="*/ 105507 h 268693"/>
              <a:gd name="connsiteX6" fmla="*/ 14127 w 108107"/>
              <a:gd name="connsiteY6" fmla="*/ 239463 h 268693"/>
              <a:gd name="connsiteX7" fmla="*/ 90252 w 108107"/>
              <a:gd name="connsiteY7" fmla="*/ 268693 h 268693"/>
              <a:gd name="connsiteX0" fmla="*/ 111066 w 111066"/>
              <a:gd name="connsiteY0" fmla="*/ 0 h 268693"/>
              <a:gd name="connsiteX1" fmla="*/ 12476 w 111066"/>
              <a:gd name="connsiteY1" fmla="*/ 63222 h 268693"/>
              <a:gd name="connsiteX2" fmla="*/ 6681 w 111066"/>
              <a:gd name="connsiteY2" fmla="*/ 164661 h 268693"/>
              <a:gd name="connsiteX3" fmla="*/ 61031 w 111066"/>
              <a:gd name="connsiteY3" fmla="*/ 184116 h 268693"/>
              <a:gd name="connsiteX4" fmla="*/ 63915 w 111066"/>
              <a:gd name="connsiteY4" fmla="*/ 114529 h 268693"/>
              <a:gd name="connsiteX5" fmla="*/ 16052 w 111066"/>
              <a:gd name="connsiteY5" fmla="*/ 105507 h 268693"/>
              <a:gd name="connsiteX6" fmla="*/ 17086 w 111066"/>
              <a:gd name="connsiteY6" fmla="*/ 239463 h 268693"/>
              <a:gd name="connsiteX7" fmla="*/ 93211 w 111066"/>
              <a:gd name="connsiteY7" fmla="*/ 268693 h 268693"/>
              <a:gd name="connsiteX0" fmla="*/ 111066 w 111066"/>
              <a:gd name="connsiteY0" fmla="*/ 0 h 268693"/>
              <a:gd name="connsiteX1" fmla="*/ 12476 w 111066"/>
              <a:gd name="connsiteY1" fmla="*/ 63222 h 268693"/>
              <a:gd name="connsiteX2" fmla="*/ 6681 w 111066"/>
              <a:gd name="connsiteY2" fmla="*/ 164661 h 268693"/>
              <a:gd name="connsiteX3" fmla="*/ 61031 w 111066"/>
              <a:gd name="connsiteY3" fmla="*/ 184116 h 268693"/>
              <a:gd name="connsiteX4" fmla="*/ 63915 w 111066"/>
              <a:gd name="connsiteY4" fmla="*/ 114529 h 268693"/>
              <a:gd name="connsiteX5" fmla="*/ 13633 w 111066"/>
              <a:gd name="connsiteY5" fmla="*/ 116797 h 268693"/>
              <a:gd name="connsiteX6" fmla="*/ 17086 w 111066"/>
              <a:gd name="connsiteY6" fmla="*/ 239463 h 268693"/>
              <a:gd name="connsiteX7" fmla="*/ 93211 w 111066"/>
              <a:gd name="connsiteY7" fmla="*/ 268693 h 268693"/>
              <a:gd name="connsiteX0" fmla="*/ 111066 w 111066"/>
              <a:gd name="connsiteY0" fmla="*/ 0 h 268693"/>
              <a:gd name="connsiteX1" fmla="*/ 12476 w 111066"/>
              <a:gd name="connsiteY1" fmla="*/ 63222 h 268693"/>
              <a:gd name="connsiteX2" fmla="*/ 6681 w 111066"/>
              <a:gd name="connsiteY2" fmla="*/ 164661 h 268693"/>
              <a:gd name="connsiteX3" fmla="*/ 61031 w 111066"/>
              <a:gd name="connsiteY3" fmla="*/ 184116 h 268693"/>
              <a:gd name="connsiteX4" fmla="*/ 60689 w 111066"/>
              <a:gd name="connsiteY4" fmla="*/ 126625 h 268693"/>
              <a:gd name="connsiteX5" fmla="*/ 13633 w 111066"/>
              <a:gd name="connsiteY5" fmla="*/ 116797 h 268693"/>
              <a:gd name="connsiteX6" fmla="*/ 17086 w 111066"/>
              <a:gd name="connsiteY6" fmla="*/ 239463 h 268693"/>
              <a:gd name="connsiteX7" fmla="*/ 93211 w 111066"/>
              <a:gd name="connsiteY7" fmla="*/ 268693 h 268693"/>
              <a:gd name="connsiteX0" fmla="*/ 111066 w 111066"/>
              <a:gd name="connsiteY0" fmla="*/ 0 h 268693"/>
              <a:gd name="connsiteX1" fmla="*/ 12476 w 111066"/>
              <a:gd name="connsiteY1" fmla="*/ 63222 h 268693"/>
              <a:gd name="connsiteX2" fmla="*/ 6681 w 111066"/>
              <a:gd name="connsiteY2" fmla="*/ 164661 h 268693"/>
              <a:gd name="connsiteX3" fmla="*/ 48935 w 111066"/>
              <a:gd name="connsiteY3" fmla="*/ 177665 h 268693"/>
              <a:gd name="connsiteX4" fmla="*/ 60689 w 111066"/>
              <a:gd name="connsiteY4" fmla="*/ 126625 h 268693"/>
              <a:gd name="connsiteX5" fmla="*/ 13633 w 111066"/>
              <a:gd name="connsiteY5" fmla="*/ 116797 h 268693"/>
              <a:gd name="connsiteX6" fmla="*/ 17086 w 111066"/>
              <a:gd name="connsiteY6" fmla="*/ 239463 h 268693"/>
              <a:gd name="connsiteX7" fmla="*/ 93211 w 111066"/>
              <a:gd name="connsiteY7" fmla="*/ 268693 h 268693"/>
              <a:gd name="connsiteX0" fmla="*/ 111066 w 111066"/>
              <a:gd name="connsiteY0" fmla="*/ 0 h 268693"/>
              <a:gd name="connsiteX1" fmla="*/ 12476 w 111066"/>
              <a:gd name="connsiteY1" fmla="*/ 63222 h 268693"/>
              <a:gd name="connsiteX2" fmla="*/ 6681 w 111066"/>
              <a:gd name="connsiteY2" fmla="*/ 164661 h 268693"/>
              <a:gd name="connsiteX3" fmla="*/ 48935 w 111066"/>
              <a:gd name="connsiteY3" fmla="*/ 177665 h 268693"/>
              <a:gd name="connsiteX4" fmla="*/ 60689 w 111066"/>
              <a:gd name="connsiteY4" fmla="*/ 126625 h 268693"/>
              <a:gd name="connsiteX5" fmla="*/ 18472 w 111066"/>
              <a:gd name="connsiteY5" fmla="*/ 123248 h 268693"/>
              <a:gd name="connsiteX6" fmla="*/ 17086 w 111066"/>
              <a:gd name="connsiteY6" fmla="*/ 239463 h 268693"/>
              <a:gd name="connsiteX7" fmla="*/ 93211 w 111066"/>
              <a:gd name="connsiteY7" fmla="*/ 268693 h 268693"/>
              <a:gd name="connsiteX0" fmla="*/ 111066 w 111066"/>
              <a:gd name="connsiteY0" fmla="*/ 0 h 268693"/>
              <a:gd name="connsiteX1" fmla="*/ 12476 w 111066"/>
              <a:gd name="connsiteY1" fmla="*/ 63222 h 268693"/>
              <a:gd name="connsiteX2" fmla="*/ 6681 w 111066"/>
              <a:gd name="connsiteY2" fmla="*/ 164661 h 268693"/>
              <a:gd name="connsiteX3" fmla="*/ 48935 w 111066"/>
              <a:gd name="connsiteY3" fmla="*/ 177665 h 268693"/>
              <a:gd name="connsiteX4" fmla="*/ 60689 w 111066"/>
              <a:gd name="connsiteY4" fmla="*/ 126625 h 268693"/>
              <a:gd name="connsiteX5" fmla="*/ 18472 w 111066"/>
              <a:gd name="connsiteY5" fmla="*/ 123248 h 268693"/>
              <a:gd name="connsiteX6" fmla="*/ 17086 w 111066"/>
              <a:gd name="connsiteY6" fmla="*/ 239463 h 268693"/>
              <a:gd name="connsiteX7" fmla="*/ 93211 w 111066"/>
              <a:gd name="connsiteY7" fmla="*/ 268693 h 268693"/>
              <a:gd name="connsiteX0" fmla="*/ 111066 w 111066"/>
              <a:gd name="connsiteY0" fmla="*/ 0 h 268693"/>
              <a:gd name="connsiteX1" fmla="*/ 12476 w 111066"/>
              <a:gd name="connsiteY1" fmla="*/ 63222 h 268693"/>
              <a:gd name="connsiteX2" fmla="*/ 6681 w 111066"/>
              <a:gd name="connsiteY2" fmla="*/ 164661 h 268693"/>
              <a:gd name="connsiteX3" fmla="*/ 48935 w 111066"/>
              <a:gd name="connsiteY3" fmla="*/ 177665 h 268693"/>
              <a:gd name="connsiteX4" fmla="*/ 60689 w 111066"/>
              <a:gd name="connsiteY4" fmla="*/ 126625 h 268693"/>
              <a:gd name="connsiteX5" fmla="*/ 18472 w 111066"/>
              <a:gd name="connsiteY5" fmla="*/ 123248 h 268693"/>
              <a:gd name="connsiteX6" fmla="*/ 17086 w 111066"/>
              <a:gd name="connsiteY6" fmla="*/ 239463 h 268693"/>
              <a:gd name="connsiteX7" fmla="*/ 93211 w 111066"/>
              <a:gd name="connsiteY7" fmla="*/ 268693 h 268693"/>
              <a:gd name="connsiteX0" fmla="*/ 111066 w 111066"/>
              <a:gd name="connsiteY0" fmla="*/ 0 h 268693"/>
              <a:gd name="connsiteX1" fmla="*/ 12476 w 111066"/>
              <a:gd name="connsiteY1" fmla="*/ 63222 h 268693"/>
              <a:gd name="connsiteX2" fmla="*/ 6681 w 111066"/>
              <a:gd name="connsiteY2" fmla="*/ 164661 h 268693"/>
              <a:gd name="connsiteX3" fmla="*/ 48935 w 111066"/>
              <a:gd name="connsiteY3" fmla="*/ 177665 h 268693"/>
              <a:gd name="connsiteX4" fmla="*/ 59883 w 111066"/>
              <a:gd name="connsiteY4" fmla="*/ 134689 h 268693"/>
              <a:gd name="connsiteX5" fmla="*/ 18472 w 111066"/>
              <a:gd name="connsiteY5" fmla="*/ 123248 h 268693"/>
              <a:gd name="connsiteX6" fmla="*/ 17086 w 111066"/>
              <a:gd name="connsiteY6" fmla="*/ 239463 h 268693"/>
              <a:gd name="connsiteX7" fmla="*/ 93211 w 111066"/>
              <a:gd name="connsiteY7" fmla="*/ 268693 h 268693"/>
              <a:gd name="connsiteX0" fmla="*/ 111066 w 111066"/>
              <a:gd name="connsiteY0" fmla="*/ 0 h 268693"/>
              <a:gd name="connsiteX1" fmla="*/ 12476 w 111066"/>
              <a:gd name="connsiteY1" fmla="*/ 63222 h 268693"/>
              <a:gd name="connsiteX2" fmla="*/ 6681 w 111066"/>
              <a:gd name="connsiteY2" fmla="*/ 164661 h 268693"/>
              <a:gd name="connsiteX3" fmla="*/ 52967 w 111066"/>
              <a:gd name="connsiteY3" fmla="*/ 193793 h 268693"/>
              <a:gd name="connsiteX4" fmla="*/ 59883 w 111066"/>
              <a:gd name="connsiteY4" fmla="*/ 134689 h 268693"/>
              <a:gd name="connsiteX5" fmla="*/ 18472 w 111066"/>
              <a:gd name="connsiteY5" fmla="*/ 123248 h 268693"/>
              <a:gd name="connsiteX6" fmla="*/ 17086 w 111066"/>
              <a:gd name="connsiteY6" fmla="*/ 239463 h 268693"/>
              <a:gd name="connsiteX7" fmla="*/ 93211 w 111066"/>
              <a:gd name="connsiteY7" fmla="*/ 268693 h 268693"/>
              <a:gd name="connsiteX0" fmla="*/ 110141 w 110141"/>
              <a:gd name="connsiteY0" fmla="*/ 0 h 268693"/>
              <a:gd name="connsiteX1" fmla="*/ 11551 w 110141"/>
              <a:gd name="connsiteY1" fmla="*/ 63222 h 268693"/>
              <a:gd name="connsiteX2" fmla="*/ 7369 w 110141"/>
              <a:gd name="connsiteY2" fmla="*/ 174338 h 268693"/>
              <a:gd name="connsiteX3" fmla="*/ 52042 w 110141"/>
              <a:gd name="connsiteY3" fmla="*/ 193793 h 268693"/>
              <a:gd name="connsiteX4" fmla="*/ 58958 w 110141"/>
              <a:gd name="connsiteY4" fmla="*/ 134689 h 268693"/>
              <a:gd name="connsiteX5" fmla="*/ 17547 w 110141"/>
              <a:gd name="connsiteY5" fmla="*/ 123248 h 268693"/>
              <a:gd name="connsiteX6" fmla="*/ 16161 w 110141"/>
              <a:gd name="connsiteY6" fmla="*/ 239463 h 268693"/>
              <a:gd name="connsiteX7" fmla="*/ 92286 w 110141"/>
              <a:gd name="connsiteY7" fmla="*/ 268693 h 268693"/>
              <a:gd name="connsiteX0" fmla="*/ 110141 w 110141"/>
              <a:gd name="connsiteY0" fmla="*/ 0 h 268693"/>
              <a:gd name="connsiteX1" fmla="*/ 11551 w 110141"/>
              <a:gd name="connsiteY1" fmla="*/ 63222 h 268693"/>
              <a:gd name="connsiteX2" fmla="*/ 7369 w 110141"/>
              <a:gd name="connsiteY2" fmla="*/ 174338 h 268693"/>
              <a:gd name="connsiteX3" fmla="*/ 52042 w 110141"/>
              <a:gd name="connsiteY3" fmla="*/ 193793 h 268693"/>
              <a:gd name="connsiteX4" fmla="*/ 52507 w 110141"/>
              <a:gd name="connsiteY4" fmla="*/ 136302 h 268693"/>
              <a:gd name="connsiteX5" fmla="*/ 17547 w 110141"/>
              <a:gd name="connsiteY5" fmla="*/ 123248 h 268693"/>
              <a:gd name="connsiteX6" fmla="*/ 16161 w 110141"/>
              <a:gd name="connsiteY6" fmla="*/ 239463 h 268693"/>
              <a:gd name="connsiteX7" fmla="*/ 92286 w 110141"/>
              <a:gd name="connsiteY7" fmla="*/ 268693 h 268693"/>
              <a:gd name="connsiteX0" fmla="*/ 110141 w 110141"/>
              <a:gd name="connsiteY0" fmla="*/ 0 h 268693"/>
              <a:gd name="connsiteX1" fmla="*/ 11551 w 110141"/>
              <a:gd name="connsiteY1" fmla="*/ 63222 h 268693"/>
              <a:gd name="connsiteX2" fmla="*/ 7369 w 110141"/>
              <a:gd name="connsiteY2" fmla="*/ 174338 h 268693"/>
              <a:gd name="connsiteX3" fmla="*/ 52042 w 110141"/>
              <a:gd name="connsiteY3" fmla="*/ 193793 h 268693"/>
              <a:gd name="connsiteX4" fmla="*/ 52507 w 110141"/>
              <a:gd name="connsiteY4" fmla="*/ 136302 h 268693"/>
              <a:gd name="connsiteX5" fmla="*/ 12709 w 110141"/>
              <a:gd name="connsiteY5" fmla="*/ 116797 h 268693"/>
              <a:gd name="connsiteX6" fmla="*/ 16161 w 110141"/>
              <a:gd name="connsiteY6" fmla="*/ 239463 h 268693"/>
              <a:gd name="connsiteX7" fmla="*/ 92286 w 110141"/>
              <a:gd name="connsiteY7" fmla="*/ 268693 h 268693"/>
              <a:gd name="connsiteX0" fmla="*/ 112290 w 112290"/>
              <a:gd name="connsiteY0" fmla="*/ 0 h 268693"/>
              <a:gd name="connsiteX1" fmla="*/ 13700 w 112290"/>
              <a:gd name="connsiteY1" fmla="*/ 63222 h 268693"/>
              <a:gd name="connsiteX2" fmla="*/ 9518 w 112290"/>
              <a:gd name="connsiteY2" fmla="*/ 174338 h 268693"/>
              <a:gd name="connsiteX3" fmla="*/ 54191 w 112290"/>
              <a:gd name="connsiteY3" fmla="*/ 193793 h 268693"/>
              <a:gd name="connsiteX4" fmla="*/ 54656 w 112290"/>
              <a:gd name="connsiteY4" fmla="*/ 136302 h 268693"/>
              <a:gd name="connsiteX5" fmla="*/ 14858 w 112290"/>
              <a:gd name="connsiteY5" fmla="*/ 116797 h 268693"/>
              <a:gd name="connsiteX6" fmla="*/ 18310 w 112290"/>
              <a:gd name="connsiteY6" fmla="*/ 239463 h 268693"/>
              <a:gd name="connsiteX7" fmla="*/ 94435 w 112290"/>
              <a:gd name="connsiteY7" fmla="*/ 268693 h 268693"/>
              <a:gd name="connsiteX0" fmla="*/ 112290 w 112290"/>
              <a:gd name="connsiteY0" fmla="*/ 0 h 268693"/>
              <a:gd name="connsiteX1" fmla="*/ 13700 w 112290"/>
              <a:gd name="connsiteY1" fmla="*/ 63222 h 268693"/>
              <a:gd name="connsiteX2" fmla="*/ 9518 w 112290"/>
              <a:gd name="connsiteY2" fmla="*/ 174338 h 268693"/>
              <a:gd name="connsiteX3" fmla="*/ 54191 w 112290"/>
              <a:gd name="connsiteY3" fmla="*/ 193793 h 268693"/>
              <a:gd name="connsiteX4" fmla="*/ 54656 w 112290"/>
              <a:gd name="connsiteY4" fmla="*/ 136302 h 268693"/>
              <a:gd name="connsiteX5" fmla="*/ 14858 w 112290"/>
              <a:gd name="connsiteY5" fmla="*/ 116797 h 268693"/>
              <a:gd name="connsiteX6" fmla="*/ 18310 w 112290"/>
              <a:gd name="connsiteY6" fmla="*/ 239463 h 268693"/>
              <a:gd name="connsiteX7" fmla="*/ 94435 w 112290"/>
              <a:gd name="connsiteY7" fmla="*/ 268693 h 268693"/>
              <a:gd name="connsiteX0" fmla="*/ 110141 w 110141"/>
              <a:gd name="connsiteY0" fmla="*/ 0 h 268693"/>
              <a:gd name="connsiteX1" fmla="*/ 11551 w 110141"/>
              <a:gd name="connsiteY1" fmla="*/ 63222 h 268693"/>
              <a:gd name="connsiteX2" fmla="*/ 7369 w 110141"/>
              <a:gd name="connsiteY2" fmla="*/ 174338 h 268693"/>
              <a:gd name="connsiteX3" fmla="*/ 52042 w 110141"/>
              <a:gd name="connsiteY3" fmla="*/ 193793 h 268693"/>
              <a:gd name="connsiteX4" fmla="*/ 52507 w 110141"/>
              <a:gd name="connsiteY4" fmla="*/ 136302 h 268693"/>
              <a:gd name="connsiteX5" fmla="*/ 19160 w 110141"/>
              <a:gd name="connsiteY5" fmla="*/ 120023 h 268693"/>
              <a:gd name="connsiteX6" fmla="*/ 16161 w 110141"/>
              <a:gd name="connsiteY6" fmla="*/ 239463 h 268693"/>
              <a:gd name="connsiteX7" fmla="*/ 92286 w 110141"/>
              <a:gd name="connsiteY7" fmla="*/ 268693 h 268693"/>
              <a:gd name="connsiteX0" fmla="*/ 110141 w 110141"/>
              <a:gd name="connsiteY0" fmla="*/ 0 h 268693"/>
              <a:gd name="connsiteX1" fmla="*/ 11551 w 110141"/>
              <a:gd name="connsiteY1" fmla="*/ 63222 h 268693"/>
              <a:gd name="connsiteX2" fmla="*/ 7369 w 110141"/>
              <a:gd name="connsiteY2" fmla="*/ 174338 h 268693"/>
              <a:gd name="connsiteX3" fmla="*/ 52042 w 110141"/>
              <a:gd name="connsiteY3" fmla="*/ 193793 h 268693"/>
              <a:gd name="connsiteX4" fmla="*/ 62184 w 110141"/>
              <a:gd name="connsiteY4" fmla="*/ 134689 h 268693"/>
              <a:gd name="connsiteX5" fmla="*/ 19160 w 110141"/>
              <a:gd name="connsiteY5" fmla="*/ 120023 h 268693"/>
              <a:gd name="connsiteX6" fmla="*/ 16161 w 110141"/>
              <a:gd name="connsiteY6" fmla="*/ 239463 h 268693"/>
              <a:gd name="connsiteX7" fmla="*/ 92286 w 110141"/>
              <a:gd name="connsiteY7" fmla="*/ 268693 h 268693"/>
              <a:gd name="connsiteX0" fmla="*/ 110141 w 110141"/>
              <a:gd name="connsiteY0" fmla="*/ 0 h 268693"/>
              <a:gd name="connsiteX1" fmla="*/ 11551 w 110141"/>
              <a:gd name="connsiteY1" fmla="*/ 63222 h 268693"/>
              <a:gd name="connsiteX2" fmla="*/ 7369 w 110141"/>
              <a:gd name="connsiteY2" fmla="*/ 174338 h 268693"/>
              <a:gd name="connsiteX3" fmla="*/ 48816 w 110141"/>
              <a:gd name="connsiteY3" fmla="*/ 192180 h 268693"/>
              <a:gd name="connsiteX4" fmla="*/ 62184 w 110141"/>
              <a:gd name="connsiteY4" fmla="*/ 134689 h 268693"/>
              <a:gd name="connsiteX5" fmla="*/ 19160 w 110141"/>
              <a:gd name="connsiteY5" fmla="*/ 120023 h 268693"/>
              <a:gd name="connsiteX6" fmla="*/ 16161 w 110141"/>
              <a:gd name="connsiteY6" fmla="*/ 239463 h 268693"/>
              <a:gd name="connsiteX7" fmla="*/ 92286 w 110141"/>
              <a:gd name="connsiteY7" fmla="*/ 268693 h 268693"/>
              <a:gd name="connsiteX0" fmla="*/ 110141 w 110141"/>
              <a:gd name="connsiteY0" fmla="*/ 0 h 268693"/>
              <a:gd name="connsiteX1" fmla="*/ 11551 w 110141"/>
              <a:gd name="connsiteY1" fmla="*/ 63222 h 268693"/>
              <a:gd name="connsiteX2" fmla="*/ 7369 w 110141"/>
              <a:gd name="connsiteY2" fmla="*/ 174338 h 268693"/>
              <a:gd name="connsiteX3" fmla="*/ 48816 w 110141"/>
              <a:gd name="connsiteY3" fmla="*/ 192180 h 268693"/>
              <a:gd name="connsiteX4" fmla="*/ 62184 w 110141"/>
              <a:gd name="connsiteY4" fmla="*/ 134689 h 268693"/>
              <a:gd name="connsiteX5" fmla="*/ 19160 w 110141"/>
              <a:gd name="connsiteY5" fmla="*/ 120023 h 268693"/>
              <a:gd name="connsiteX6" fmla="*/ 10516 w 110141"/>
              <a:gd name="connsiteY6" fmla="*/ 223335 h 268693"/>
              <a:gd name="connsiteX7" fmla="*/ 92286 w 110141"/>
              <a:gd name="connsiteY7" fmla="*/ 268693 h 268693"/>
              <a:gd name="connsiteX0" fmla="*/ 110141 w 110141"/>
              <a:gd name="connsiteY0" fmla="*/ 0 h 275144"/>
              <a:gd name="connsiteX1" fmla="*/ 11551 w 110141"/>
              <a:gd name="connsiteY1" fmla="*/ 63222 h 275144"/>
              <a:gd name="connsiteX2" fmla="*/ 7369 w 110141"/>
              <a:gd name="connsiteY2" fmla="*/ 174338 h 275144"/>
              <a:gd name="connsiteX3" fmla="*/ 48816 w 110141"/>
              <a:gd name="connsiteY3" fmla="*/ 192180 h 275144"/>
              <a:gd name="connsiteX4" fmla="*/ 62184 w 110141"/>
              <a:gd name="connsiteY4" fmla="*/ 134689 h 275144"/>
              <a:gd name="connsiteX5" fmla="*/ 19160 w 110141"/>
              <a:gd name="connsiteY5" fmla="*/ 120023 h 275144"/>
              <a:gd name="connsiteX6" fmla="*/ 10516 w 110141"/>
              <a:gd name="connsiteY6" fmla="*/ 223335 h 275144"/>
              <a:gd name="connsiteX7" fmla="*/ 92286 w 110141"/>
              <a:gd name="connsiteY7" fmla="*/ 275144 h 275144"/>
              <a:gd name="connsiteX0" fmla="*/ 110141 w 110141"/>
              <a:gd name="connsiteY0" fmla="*/ 0 h 275144"/>
              <a:gd name="connsiteX1" fmla="*/ 11551 w 110141"/>
              <a:gd name="connsiteY1" fmla="*/ 63222 h 275144"/>
              <a:gd name="connsiteX2" fmla="*/ 7369 w 110141"/>
              <a:gd name="connsiteY2" fmla="*/ 174338 h 275144"/>
              <a:gd name="connsiteX3" fmla="*/ 48816 w 110141"/>
              <a:gd name="connsiteY3" fmla="*/ 192180 h 275144"/>
              <a:gd name="connsiteX4" fmla="*/ 62184 w 110141"/>
              <a:gd name="connsiteY4" fmla="*/ 134689 h 275144"/>
              <a:gd name="connsiteX5" fmla="*/ 19160 w 110141"/>
              <a:gd name="connsiteY5" fmla="*/ 120023 h 275144"/>
              <a:gd name="connsiteX6" fmla="*/ 10516 w 110141"/>
              <a:gd name="connsiteY6" fmla="*/ 223335 h 275144"/>
              <a:gd name="connsiteX7" fmla="*/ 92286 w 110141"/>
              <a:gd name="connsiteY7" fmla="*/ 275144 h 275144"/>
              <a:gd name="connsiteX0" fmla="*/ 110141 w 110141"/>
              <a:gd name="connsiteY0" fmla="*/ 0 h 275144"/>
              <a:gd name="connsiteX1" fmla="*/ 11551 w 110141"/>
              <a:gd name="connsiteY1" fmla="*/ 63222 h 275144"/>
              <a:gd name="connsiteX2" fmla="*/ 7369 w 110141"/>
              <a:gd name="connsiteY2" fmla="*/ 174338 h 275144"/>
              <a:gd name="connsiteX3" fmla="*/ 48816 w 110141"/>
              <a:gd name="connsiteY3" fmla="*/ 192180 h 275144"/>
              <a:gd name="connsiteX4" fmla="*/ 62184 w 110141"/>
              <a:gd name="connsiteY4" fmla="*/ 134689 h 275144"/>
              <a:gd name="connsiteX5" fmla="*/ 19160 w 110141"/>
              <a:gd name="connsiteY5" fmla="*/ 120023 h 275144"/>
              <a:gd name="connsiteX6" fmla="*/ 8097 w 110141"/>
              <a:gd name="connsiteY6" fmla="*/ 208820 h 275144"/>
              <a:gd name="connsiteX7" fmla="*/ 92286 w 110141"/>
              <a:gd name="connsiteY7" fmla="*/ 275144 h 275144"/>
              <a:gd name="connsiteX0" fmla="*/ 110141 w 110141"/>
              <a:gd name="connsiteY0" fmla="*/ 0 h 275144"/>
              <a:gd name="connsiteX1" fmla="*/ 11551 w 110141"/>
              <a:gd name="connsiteY1" fmla="*/ 63222 h 275144"/>
              <a:gd name="connsiteX2" fmla="*/ 7369 w 110141"/>
              <a:gd name="connsiteY2" fmla="*/ 174338 h 275144"/>
              <a:gd name="connsiteX3" fmla="*/ 48816 w 110141"/>
              <a:gd name="connsiteY3" fmla="*/ 192180 h 275144"/>
              <a:gd name="connsiteX4" fmla="*/ 62184 w 110141"/>
              <a:gd name="connsiteY4" fmla="*/ 134689 h 275144"/>
              <a:gd name="connsiteX5" fmla="*/ 25611 w 110141"/>
              <a:gd name="connsiteY5" fmla="*/ 116797 h 275144"/>
              <a:gd name="connsiteX6" fmla="*/ 8097 w 110141"/>
              <a:gd name="connsiteY6" fmla="*/ 208820 h 275144"/>
              <a:gd name="connsiteX7" fmla="*/ 92286 w 110141"/>
              <a:gd name="connsiteY7" fmla="*/ 275144 h 275144"/>
              <a:gd name="connsiteX0" fmla="*/ 110141 w 110141"/>
              <a:gd name="connsiteY0" fmla="*/ 0 h 275144"/>
              <a:gd name="connsiteX1" fmla="*/ 11551 w 110141"/>
              <a:gd name="connsiteY1" fmla="*/ 63222 h 275144"/>
              <a:gd name="connsiteX2" fmla="*/ 7369 w 110141"/>
              <a:gd name="connsiteY2" fmla="*/ 174338 h 275144"/>
              <a:gd name="connsiteX3" fmla="*/ 48816 w 110141"/>
              <a:gd name="connsiteY3" fmla="*/ 192180 h 275144"/>
              <a:gd name="connsiteX4" fmla="*/ 62990 w 110141"/>
              <a:gd name="connsiteY4" fmla="*/ 141140 h 275144"/>
              <a:gd name="connsiteX5" fmla="*/ 25611 w 110141"/>
              <a:gd name="connsiteY5" fmla="*/ 116797 h 275144"/>
              <a:gd name="connsiteX6" fmla="*/ 8097 w 110141"/>
              <a:gd name="connsiteY6" fmla="*/ 208820 h 275144"/>
              <a:gd name="connsiteX7" fmla="*/ 92286 w 110141"/>
              <a:gd name="connsiteY7" fmla="*/ 275144 h 275144"/>
              <a:gd name="connsiteX0" fmla="*/ 110141 w 110141"/>
              <a:gd name="connsiteY0" fmla="*/ 0 h 275144"/>
              <a:gd name="connsiteX1" fmla="*/ 11551 w 110141"/>
              <a:gd name="connsiteY1" fmla="*/ 63222 h 275144"/>
              <a:gd name="connsiteX2" fmla="*/ 7369 w 110141"/>
              <a:gd name="connsiteY2" fmla="*/ 174338 h 275144"/>
              <a:gd name="connsiteX3" fmla="*/ 48010 w 110141"/>
              <a:gd name="connsiteY3" fmla="*/ 200244 h 275144"/>
              <a:gd name="connsiteX4" fmla="*/ 62990 w 110141"/>
              <a:gd name="connsiteY4" fmla="*/ 141140 h 275144"/>
              <a:gd name="connsiteX5" fmla="*/ 25611 w 110141"/>
              <a:gd name="connsiteY5" fmla="*/ 116797 h 275144"/>
              <a:gd name="connsiteX6" fmla="*/ 8097 w 110141"/>
              <a:gd name="connsiteY6" fmla="*/ 208820 h 275144"/>
              <a:gd name="connsiteX7" fmla="*/ 92286 w 110141"/>
              <a:gd name="connsiteY7" fmla="*/ 275144 h 275144"/>
              <a:gd name="connsiteX0" fmla="*/ 111065 w 111065"/>
              <a:gd name="connsiteY0" fmla="*/ 0 h 275144"/>
              <a:gd name="connsiteX1" fmla="*/ 12475 w 111065"/>
              <a:gd name="connsiteY1" fmla="*/ 63222 h 275144"/>
              <a:gd name="connsiteX2" fmla="*/ 6680 w 111065"/>
              <a:gd name="connsiteY2" fmla="*/ 183209 h 275144"/>
              <a:gd name="connsiteX3" fmla="*/ 48934 w 111065"/>
              <a:gd name="connsiteY3" fmla="*/ 200244 h 275144"/>
              <a:gd name="connsiteX4" fmla="*/ 63914 w 111065"/>
              <a:gd name="connsiteY4" fmla="*/ 141140 h 275144"/>
              <a:gd name="connsiteX5" fmla="*/ 26535 w 111065"/>
              <a:gd name="connsiteY5" fmla="*/ 116797 h 275144"/>
              <a:gd name="connsiteX6" fmla="*/ 9021 w 111065"/>
              <a:gd name="connsiteY6" fmla="*/ 208820 h 275144"/>
              <a:gd name="connsiteX7" fmla="*/ 93210 w 111065"/>
              <a:gd name="connsiteY7" fmla="*/ 275144 h 275144"/>
              <a:gd name="connsiteX0" fmla="*/ 111065 w 111065"/>
              <a:gd name="connsiteY0" fmla="*/ 0 h 275144"/>
              <a:gd name="connsiteX1" fmla="*/ 12475 w 111065"/>
              <a:gd name="connsiteY1" fmla="*/ 63222 h 275144"/>
              <a:gd name="connsiteX2" fmla="*/ 6680 w 111065"/>
              <a:gd name="connsiteY2" fmla="*/ 183209 h 275144"/>
              <a:gd name="connsiteX3" fmla="*/ 48934 w 111065"/>
              <a:gd name="connsiteY3" fmla="*/ 200244 h 275144"/>
              <a:gd name="connsiteX4" fmla="*/ 54237 w 111065"/>
              <a:gd name="connsiteY4" fmla="*/ 146785 h 275144"/>
              <a:gd name="connsiteX5" fmla="*/ 26535 w 111065"/>
              <a:gd name="connsiteY5" fmla="*/ 116797 h 275144"/>
              <a:gd name="connsiteX6" fmla="*/ 9021 w 111065"/>
              <a:gd name="connsiteY6" fmla="*/ 208820 h 275144"/>
              <a:gd name="connsiteX7" fmla="*/ 93210 w 111065"/>
              <a:gd name="connsiteY7" fmla="*/ 275144 h 275144"/>
              <a:gd name="connsiteX0" fmla="*/ 111550 w 111550"/>
              <a:gd name="connsiteY0" fmla="*/ 0 h 275144"/>
              <a:gd name="connsiteX1" fmla="*/ 12960 w 111550"/>
              <a:gd name="connsiteY1" fmla="*/ 63222 h 275144"/>
              <a:gd name="connsiteX2" fmla="*/ 7165 w 111550"/>
              <a:gd name="connsiteY2" fmla="*/ 183209 h 275144"/>
              <a:gd name="connsiteX3" fmla="*/ 49419 w 111550"/>
              <a:gd name="connsiteY3" fmla="*/ 200244 h 275144"/>
              <a:gd name="connsiteX4" fmla="*/ 54722 w 111550"/>
              <a:gd name="connsiteY4" fmla="*/ 146785 h 275144"/>
              <a:gd name="connsiteX5" fmla="*/ 17343 w 111550"/>
              <a:gd name="connsiteY5" fmla="*/ 130506 h 275144"/>
              <a:gd name="connsiteX6" fmla="*/ 9506 w 111550"/>
              <a:gd name="connsiteY6" fmla="*/ 208820 h 275144"/>
              <a:gd name="connsiteX7" fmla="*/ 93695 w 111550"/>
              <a:gd name="connsiteY7" fmla="*/ 275144 h 275144"/>
              <a:gd name="connsiteX0" fmla="*/ 111550 w 111550"/>
              <a:gd name="connsiteY0" fmla="*/ 0 h 275144"/>
              <a:gd name="connsiteX1" fmla="*/ 20702 w 111550"/>
              <a:gd name="connsiteY1" fmla="*/ 72899 h 275144"/>
              <a:gd name="connsiteX2" fmla="*/ 7165 w 111550"/>
              <a:gd name="connsiteY2" fmla="*/ 183209 h 275144"/>
              <a:gd name="connsiteX3" fmla="*/ 49419 w 111550"/>
              <a:gd name="connsiteY3" fmla="*/ 200244 h 275144"/>
              <a:gd name="connsiteX4" fmla="*/ 54722 w 111550"/>
              <a:gd name="connsiteY4" fmla="*/ 146785 h 275144"/>
              <a:gd name="connsiteX5" fmla="*/ 17343 w 111550"/>
              <a:gd name="connsiteY5" fmla="*/ 130506 h 275144"/>
              <a:gd name="connsiteX6" fmla="*/ 9506 w 111550"/>
              <a:gd name="connsiteY6" fmla="*/ 208820 h 275144"/>
              <a:gd name="connsiteX7" fmla="*/ 93695 w 111550"/>
              <a:gd name="connsiteY7" fmla="*/ 275144 h 275144"/>
              <a:gd name="connsiteX0" fmla="*/ 108342 w 108342"/>
              <a:gd name="connsiteY0" fmla="*/ 0 h 275144"/>
              <a:gd name="connsiteX1" fmla="*/ 17494 w 108342"/>
              <a:gd name="connsiteY1" fmla="*/ 72899 h 275144"/>
              <a:gd name="connsiteX2" fmla="*/ 3957 w 108342"/>
              <a:gd name="connsiteY2" fmla="*/ 183209 h 275144"/>
              <a:gd name="connsiteX3" fmla="*/ 46211 w 108342"/>
              <a:gd name="connsiteY3" fmla="*/ 200244 h 275144"/>
              <a:gd name="connsiteX4" fmla="*/ 51514 w 108342"/>
              <a:gd name="connsiteY4" fmla="*/ 146785 h 275144"/>
              <a:gd name="connsiteX5" fmla="*/ 36513 w 108342"/>
              <a:gd name="connsiteY5" fmla="*/ 71839 h 275144"/>
              <a:gd name="connsiteX6" fmla="*/ 6298 w 108342"/>
              <a:gd name="connsiteY6" fmla="*/ 208820 h 275144"/>
              <a:gd name="connsiteX7" fmla="*/ 90487 w 108342"/>
              <a:gd name="connsiteY7" fmla="*/ 275144 h 275144"/>
              <a:gd name="connsiteX0" fmla="*/ 108342 w 108342"/>
              <a:gd name="connsiteY0" fmla="*/ 0 h 275144"/>
              <a:gd name="connsiteX1" fmla="*/ 17494 w 108342"/>
              <a:gd name="connsiteY1" fmla="*/ 72899 h 275144"/>
              <a:gd name="connsiteX2" fmla="*/ 3957 w 108342"/>
              <a:gd name="connsiteY2" fmla="*/ 183209 h 275144"/>
              <a:gd name="connsiteX3" fmla="*/ 46211 w 108342"/>
              <a:gd name="connsiteY3" fmla="*/ 200244 h 275144"/>
              <a:gd name="connsiteX4" fmla="*/ 73892 w 108342"/>
              <a:gd name="connsiteY4" fmla="*/ 98400 h 275144"/>
              <a:gd name="connsiteX5" fmla="*/ 36513 w 108342"/>
              <a:gd name="connsiteY5" fmla="*/ 71839 h 275144"/>
              <a:gd name="connsiteX6" fmla="*/ 6298 w 108342"/>
              <a:gd name="connsiteY6" fmla="*/ 208820 h 275144"/>
              <a:gd name="connsiteX7" fmla="*/ 90487 w 108342"/>
              <a:gd name="connsiteY7" fmla="*/ 275144 h 275144"/>
              <a:gd name="connsiteX0" fmla="*/ 108342 w 108342"/>
              <a:gd name="connsiteY0" fmla="*/ 0 h 275144"/>
              <a:gd name="connsiteX1" fmla="*/ 17494 w 108342"/>
              <a:gd name="connsiteY1" fmla="*/ 72899 h 275144"/>
              <a:gd name="connsiteX2" fmla="*/ 3957 w 108342"/>
              <a:gd name="connsiteY2" fmla="*/ 183209 h 275144"/>
              <a:gd name="connsiteX3" fmla="*/ 49235 w 108342"/>
              <a:gd name="connsiteY3" fmla="*/ 137344 h 275144"/>
              <a:gd name="connsiteX4" fmla="*/ 73892 w 108342"/>
              <a:gd name="connsiteY4" fmla="*/ 98400 h 275144"/>
              <a:gd name="connsiteX5" fmla="*/ 36513 w 108342"/>
              <a:gd name="connsiteY5" fmla="*/ 71839 h 275144"/>
              <a:gd name="connsiteX6" fmla="*/ 6298 w 108342"/>
              <a:gd name="connsiteY6" fmla="*/ 208820 h 275144"/>
              <a:gd name="connsiteX7" fmla="*/ 90487 w 108342"/>
              <a:gd name="connsiteY7" fmla="*/ 275144 h 275144"/>
              <a:gd name="connsiteX0" fmla="*/ 104556 w 104556"/>
              <a:gd name="connsiteY0" fmla="*/ 0 h 275144"/>
              <a:gd name="connsiteX1" fmla="*/ 13708 w 104556"/>
              <a:gd name="connsiteY1" fmla="*/ 72899 h 275144"/>
              <a:gd name="connsiteX2" fmla="*/ 11057 w 104556"/>
              <a:gd name="connsiteY2" fmla="*/ 113656 h 275144"/>
              <a:gd name="connsiteX3" fmla="*/ 45449 w 104556"/>
              <a:gd name="connsiteY3" fmla="*/ 137344 h 275144"/>
              <a:gd name="connsiteX4" fmla="*/ 70106 w 104556"/>
              <a:gd name="connsiteY4" fmla="*/ 98400 h 275144"/>
              <a:gd name="connsiteX5" fmla="*/ 32727 w 104556"/>
              <a:gd name="connsiteY5" fmla="*/ 71839 h 275144"/>
              <a:gd name="connsiteX6" fmla="*/ 2512 w 104556"/>
              <a:gd name="connsiteY6" fmla="*/ 208820 h 275144"/>
              <a:gd name="connsiteX7" fmla="*/ 86701 w 104556"/>
              <a:gd name="connsiteY7" fmla="*/ 275144 h 275144"/>
              <a:gd name="connsiteX0" fmla="*/ 104556 w 104556"/>
              <a:gd name="connsiteY0" fmla="*/ 0 h 275144"/>
              <a:gd name="connsiteX1" fmla="*/ 11057 w 104556"/>
              <a:gd name="connsiteY1" fmla="*/ 113656 h 275144"/>
              <a:gd name="connsiteX2" fmla="*/ 45449 w 104556"/>
              <a:gd name="connsiteY2" fmla="*/ 137344 h 275144"/>
              <a:gd name="connsiteX3" fmla="*/ 70106 w 104556"/>
              <a:gd name="connsiteY3" fmla="*/ 98400 h 275144"/>
              <a:gd name="connsiteX4" fmla="*/ 32727 w 104556"/>
              <a:gd name="connsiteY4" fmla="*/ 71839 h 275144"/>
              <a:gd name="connsiteX5" fmla="*/ 2512 w 104556"/>
              <a:gd name="connsiteY5" fmla="*/ 208820 h 275144"/>
              <a:gd name="connsiteX6" fmla="*/ 86701 w 104556"/>
              <a:gd name="connsiteY6" fmla="*/ 275144 h 275144"/>
              <a:gd name="connsiteX0" fmla="*/ 104556 w 104556"/>
              <a:gd name="connsiteY0" fmla="*/ 0 h 275144"/>
              <a:gd name="connsiteX1" fmla="*/ 3799 w 104556"/>
              <a:gd name="connsiteY1" fmla="*/ 89464 h 275144"/>
              <a:gd name="connsiteX2" fmla="*/ 45449 w 104556"/>
              <a:gd name="connsiteY2" fmla="*/ 137344 h 275144"/>
              <a:gd name="connsiteX3" fmla="*/ 70106 w 104556"/>
              <a:gd name="connsiteY3" fmla="*/ 98400 h 275144"/>
              <a:gd name="connsiteX4" fmla="*/ 32727 w 104556"/>
              <a:gd name="connsiteY4" fmla="*/ 71839 h 275144"/>
              <a:gd name="connsiteX5" fmla="*/ 2512 w 104556"/>
              <a:gd name="connsiteY5" fmla="*/ 208820 h 275144"/>
              <a:gd name="connsiteX6" fmla="*/ 86701 w 104556"/>
              <a:gd name="connsiteY6" fmla="*/ 275144 h 275144"/>
              <a:gd name="connsiteX0" fmla="*/ 104556 w 104556"/>
              <a:gd name="connsiteY0" fmla="*/ 0 h 275144"/>
              <a:gd name="connsiteX1" fmla="*/ 3799 w 104556"/>
              <a:gd name="connsiteY1" fmla="*/ 89464 h 275144"/>
              <a:gd name="connsiteX2" fmla="*/ 45449 w 104556"/>
              <a:gd name="connsiteY2" fmla="*/ 137344 h 275144"/>
              <a:gd name="connsiteX3" fmla="*/ 70106 w 104556"/>
              <a:gd name="connsiteY3" fmla="*/ 98400 h 275144"/>
              <a:gd name="connsiteX4" fmla="*/ 32727 w 104556"/>
              <a:gd name="connsiteY4" fmla="*/ 71839 h 275144"/>
              <a:gd name="connsiteX5" fmla="*/ 2512 w 104556"/>
              <a:gd name="connsiteY5" fmla="*/ 208820 h 275144"/>
              <a:gd name="connsiteX6" fmla="*/ 86701 w 104556"/>
              <a:gd name="connsiteY6" fmla="*/ 275144 h 275144"/>
              <a:gd name="connsiteX0" fmla="*/ 104556 w 104556"/>
              <a:gd name="connsiteY0" fmla="*/ 0 h 275144"/>
              <a:gd name="connsiteX1" fmla="*/ 3799 w 104556"/>
              <a:gd name="connsiteY1" fmla="*/ 89464 h 275144"/>
              <a:gd name="connsiteX2" fmla="*/ 45449 w 104556"/>
              <a:gd name="connsiteY2" fmla="*/ 137344 h 275144"/>
              <a:gd name="connsiteX3" fmla="*/ 70106 w 104556"/>
              <a:gd name="connsiteY3" fmla="*/ 98400 h 275144"/>
              <a:gd name="connsiteX4" fmla="*/ 32727 w 104556"/>
              <a:gd name="connsiteY4" fmla="*/ 71839 h 275144"/>
              <a:gd name="connsiteX5" fmla="*/ 2512 w 104556"/>
              <a:gd name="connsiteY5" fmla="*/ 208820 h 275144"/>
              <a:gd name="connsiteX6" fmla="*/ 86701 w 104556"/>
              <a:gd name="connsiteY6" fmla="*/ 275144 h 275144"/>
              <a:gd name="connsiteX0" fmla="*/ 104556 w 104556"/>
              <a:gd name="connsiteY0" fmla="*/ 0 h 275144"/>
              <a:gd name="connsiteX1" fmla="*/ 3799 w 104556"/>
              <a:gd name="connsiteY1" fmla="*/ 89464 h 275144"/>
              <a:gd name="connsiteX2" fmla="*/ 45449 w 104556"/>
              <a:gd name="connsiteY2" fmla="*/ 137344 h 275144"/>
              <a:gd name="connsiteX3" fmla="*/ 51962 w 104556"/>
              <a:gd name="connsiteY3" fmla="*/ 100819 h 275144"/>
              <a:gd name="connsiteX4" fmla="*/ 32727 w 104556"/>
              <a:gd name="connsiteY4" fmla="*/ 71839 h 275144"/>
              <a:gd name="connsiteX5" fmla="*/ 2512 w 104556"/>
              <a:gd name="connsiteY5" fmla="*/ 208820 h 275144"/>
              <a:gd name="connsiteX6" fmla="*/ 86701 w 104556"/>
              <a:gd name="connsiteY6" fmla="*/ 275144 h 275144"/>
              <a:gd name="connsiteX0" fmla="*/ 104556 w 104556"/>
              <a:gd name="connsiteY0" fmla="*/ 0 h 275144"/>
              <a:gd name="connsiteX1" fmla="*/ 3799 w 104556"/>
              <a:gd name="connsiteY1" fmla="*/ 89464 h 275144"/>
              <a:gd name="connsiteX2" fmla="*/ 45449 w 104556"/>
              <a:gd name="connsiteY2" fmla="*/ 137344 h 275144"/>
              <a:gd name="connsiteX3" fmla="*/ 51962 w 104556"/>
              <a:gd name="connsiteY3" fmla="*/ 100819 h 275144"/>
              <a:gd name="connsiteX4" fmla="*/ 32727 w 104556"/>
              <a:gd name="connsiteY4" fmla="*/ 71839 h 275144"/>
              <a:gd name="connsiteX5" fmla="*/ 2512 w 104556"/>
              <a:gd name="connsiteY5" fmla="*/ 208820 h 275144"/>
              <a:gd name="connsiteX6" fmla="*/ 86701 w 104556"/>
              <a:gd name="connsiteY6" fmla="*/ 275144 h 275144"/>
              <a:gd name="connsiteX0" fmla="*/ 104556 w 104556"/>
              <a:gd name="connsiteY0" fmla="*/ 0 h 275144"/>
              <a:gd name="connsiteX1" fmla="*/ 6218 w 104556"/>
              <a:gd name="connsiteY1" fmla="*/ 96117 h 275144"/>
              <a:gd name="connsiteX2" fmla="*/ 45449 w 104556"/>
              <a:gd name="connsiteY2" fmla="*/ 137344 h 275144"/>
              <a:gd name="connsiteX3" fmla="*/ 51962 w 104556"/>
              <a:gd name="connsiteY3" fmla="*/ 100819 h 275144"/>
              <a:gd name="connsiteX4" fmla="*/ 32727 w 104556"/>
              <a:gd name="connsiteY4" fmla="*/ 71839 h 275144"/>
              <a:gd name="connsiteX5" fmla="*/ 2512 w 104556"/>
              <a:gd name="connsiteY5" fmla="*/ 208820 h 275144"/>
              <a:gd name="connsiteX6" fmla="*/ 86701 w 104556"/>
              <a:gd name="connsiteY6" fmla="*/ 275144 h 275144"/>
              <a:gd name="connsiteX0" fmla="*/ 108592 w 108592"/>
              <a:gd name="connsiteY0" fmla="*/ 0 h 275144"/>
              <a:gd name="connsiteX1" fmla="*/ 10254 w 108592"/>
              <a:gd name="connsiteY1" fmla="*/ 96117 h 275144"/>
              <a:gd name="connsiteX2" fmla="*/ 49485 w 108592"/>
              <a:gd name="connsiteY2" fmla="*/ 137344 h 275144"/>
              <a:gd name="connsiteX3" fmla="*/ 55998 w 108592"/>
              <a:gd name="connsiteY3" fmla="*/ 100819 h 275144"/>
              <a:gd name="connsiteX4" fmla="*/ 21038 w 108592"/>
              <a:gd name="connsiteY4" fmla="*/ 88774 h 275144"/>
              <a:gd name="connsiteX5" fmla="*/ 6548 w 108592"/>
              <a:gd name="connsiteY5" fmla="*/ 208820 h 275144"/>
              <a:gd name="connsiteX6" fmla="*/ 90737 w 108592"/>
              <a:gd name="connsiteY6" fmla="*/ 275144 h 275144"/>
              <a:gd name="connsiteX0" fmla="*/ 108592 w 108592"/>
              <a:gd name="connsiteY0" fmla="*/ 0 h 275144"/>
              <a:gd name="connsiteX1" fmla="*/ 10254 w 108592"/>
              <a:gd name="connsiteY1" fmla="*/ 96117 h 275144"/>
              <a:gd name="connsiteX2" fmla="*/ 49485 w 108592"/>
              <a:gd name="connsiteY2" fmla="*/ 137344 h 275144"/>
              <a:gd name="connsiteX3" fmla="*/ 62651 w 108592"/>
              <a:gd name="connsiteY3" fmla="*/ 96585 h 275144"/>
              <a:gd name="connsiteX4" fmla="*/ 21038 w 108592"/>
              <a:gd name="connsiteY4" fmla="*/ 88774 h 275144"/>
              <a:gd name="connsiteX5" fmla="*/ 6548 w 108592"/>
              <a:gd name="connsiteY5" fmla="*/ 208820 h 275144"/>
              <a:gd name="connsiteX6" fmla="*/ 90737 w 108592"/>
              <a:gd name="connsiteY6" fmla="*/ 275144 h 275144"/>
              <a:gd name="connsiteX0" fmla="*/ 108592 w 108592"/>
              <a:gd name="connsiteY0" fmla="*/ 0 h 275144"/>
              <a:gd name="connsiteX1" fmla="*/ 10254 w 108592"/>
              <a:gd name="connsiteY1" fmla="*/ 96117 h 275144"/>
              <a:gd name="connsiteX2" fmla="*/ 32550 w 108592"/>
              <a:gd name="connsiteY2" fmla="*/ 136739 h 275144"/>
              <a:gd name="connsiteX3" fmla="*/ 62651 w 108592"/>
              <a:gd name="connsiteY3" fmla="*/ 96585 h 275144"/>
              <a:gd name="connsiteX4" fmla="*/ 21038 w 108592"/>
              <a:gd name="connsiteY4" fmla="*/ 88774 h 275144"/>
              <a:gd name="connsiteX5" fmla="*/ 6548 w 108592"/>
              <a:gd name="connsiteY5" fmla="*/ 208820 h 275144"/>
              <a:gd name="connsiteX6" fmla="*/ 90737 w 108592"/>
              <a:gd name="connsiteY6" fmla="*/ 275144 h 275144"/>
              <a:gd name="connsiteX0" fmla="*/ 108592 w 108592"/>
              <a:gd name="connsiteY0" fmla="*/ 0 h 275144"/>
              <a:gd name="connsiteX1" fmla="*/ 10254 w 108592"/>
              <a:gd name="connsiteY1" fmla="*/ 96117 h 275144"/>
              <a:gd name="connsiteX2" fmla="*/ 34969 w 108592"/>
              <a:gd name="connsiteY2" fmla="*/ 142182 h 275144"/>
              <a:gd name="connsiteX3" fmla="*/ 62651 w 108592"/>
              <a:gd name="connsiteY3" fmla="*/ 96585 h 275144"/>
              <a:gd name="connsiteX4" fmla="*/ 21038 w 108592"/>
              <a:gd name="connsiteY4" fmla="*/ 88774 h 275144"/>
              <a:gd name="connsiteX5" fmla="*/ 6548 w 108592"/>
              <a:gd name="connsiteY5" fmla="*/ 208820 h 275144"/>
              <a:gd name="connsiteX6" fmla="*/ 90737 w 108592"/>
              <a:gd name="connsiteY6" fmla="*/ 275144 h 275144"/>
              <a:gd name="connsiteX0" fmla="*/ 108592 w 108592"/>
              <a:gd name="connsiteY0" fmla="*/ 0 h 275144"/>
              <a:gd name="connsiteX1" fmla="*/ 10254 w 108592"/>
              <a:gd name="connsiteY1" fmla="*/ 96117 h 275144"/>
              <a:gd name="connsiteX2" fmla="*/ 34969 w 108592"/>
              <a:gd name="connsiteY2" fmla="*/ 142182 h 275144"/>
              <a:gd name="connsiteX3" fmla="*/ 49345 w 108592"/>
              <a:gd name="connsiteY3" fmla="*/ 98399 h 275144"/>
              <a:gd name="connsiteX4" fmla="*/ 21038 w 108592"/>
              <a:gd name="connsiteY4" fmla="*/ 88774 h 275144"/>
              <a:gd name="connsiteX5" fmla="*/ 6548 w 108592"/>
              <a:gd name="connsiteY5" fmla="*/ 208820 h 275144"/>
              <a:gd name="connsiteX6" fmla="*/ 90737 w 108592"/>
              <a:gd name="connsiteY6" fmla="*/ 275144 h 275144"/>
              <a:gd name="connsiteX0" fmla="*/ 108592 w 108592"/>
              <a:gd name="connsiteY0" fmla="*/ 0 h 275144"/>
              <a:gd name="connsiteX1" fmla="*/ 10254 w 108592"/>
              <a:gd name="connsiteY1" fmla="*/ 96117 h 275144"/>
              <a:gd name="connsiteX2" fmla="*/ 34969 w 108592"/>
              <a:gd name="connsiteY2" fmla="*/ 142182 h 275144"/>
              <a:gd name="connsiteX3" fmla="*/ 49345 w 108592"/>
              <a:gd name="connsiteY3" fmla="*/ 98399 h 275144"/>
              <a:gd name="connsiteX4" fmla="*/ 21038 w 108592"/>
              <a:gd name="connsiteY4" fmla="*/ 88774 h 275144"/>
              <a:gd name="connsiteX5" fmla="*/ 6548 w 108592"/>
              <a:gd name="connsiteY5" fmla="*/ 208820 h 275144"/>
              <a:gd name="connsiteX6" fmla="*/ 90737 w 108592"/>
              <a:gd name="connsiteY6" fmla="*/ 275144 h 275144"/>
              <a:gd name="connsiteX0" fmla="*/ 108592 w 108592"/>
              <a:gd name="connsiteY0" fmla="*/ 0 h 275144"/>
              <a:gd name="connsiteX1" fmla="*/ 10254 w 108592"/>
              <a:gd name="connsiteY1" fmla="*/ 96117 h 275144"/>
              <a:gd name="connsiteX2" fmla="*/ 34969 w 108592"/>
              <a:gd name="connsiteY2" fmla="*/ 142182 h 275144"/>
              <a:gd name="connsiteX3" fmla="*/ 49345 w 108592"/>
              <a:gd name="connsiteY3" fmla="*/ 98399 h 275144"/>
              <a:gd name="connsiteX4" fmla="*/ 21038 w 108592"/>
              <a:gd name="connsiteY4" fmla="*/ 88774 h 275144"/>
              <a:gd name="connsiteX5" fmla="*/ 6548 w 108592"/>
              <a:gd name="connsiteY5" fmla="*/ 208820 h 275144"/>
              <a:gd name="connsiteX6" fmla="*/ 90737 w 108592"/>
              <a:gd name="connsiteY6" fmla="*/ 275144 h 275144"/>
              <a:gd name="connsiteX0" fmla="*/ 108592 w 108592"/>
              <a:gd name="connsiteY0" fmla="*/ 0 h 275144"/>
              <a:gd name="connsiteX1" fmla="*/ 10254 w 108592"/>
              <a:gd name="connsiteY1" fmla="*/ 96117 h 275144"/>
              <a:gd name="connsiteX2" fmla="*/ 34969 w 108592"/>
              <a:gd name="connsiteY2" fmla="*/ 142182 h 275144"/>
              <a:gd name="connsiteX3" fmla="*/ 49345 w 108592"/>
              <a:gd name="connsiteY3" fmla="*/ 98399 h 275144"/>
              <a:gd name="connsiteX4" fmla="*/ 21038 w 108592"/>
              <a:gd name="connsiteY4" fmla="*/ 88774 h 275144"/>
              <a:gd name="connsiteX5" fmla="*/ 6548 w 108592"/>
              <a:gd name="connsiteY5" fmla="*/ 208820 h 275144"/>
              <a:gd name="connsiteX6" fmla="*/ 90737 w 108592"/>
              <a:gd name="connsiteY6" fmla="*/ 275144 h 275144"/>
              <a:gd name="connsiteX0" fmla="*/ 101790 w 101790"/>
              <a:gd name="connsiteY0" fmla="*/ 0 h 275144"/>
              <a:gd name="connsiteX1" fmla="*/ 3452 w 101790"/>
              <a:gd name="connsiteY1" fmla="*/ 96117 h 275144"/>
              <a:gd name="connsiteX2" fmla="*/ 28167 w 101790"/>
              <a:gd name="connsiteY2" fmla="*/ 142182 h 275144"/>
              <a:gd name="connsiteX3" fmla="*/ 42543 w 101790"/>
              <a:gd name="connsiteY3" fmla="*/ 98399 h 275144"/>
              <a:gd name="connsiteX4" fmla="*/ 14236 w 101790"/>
              <a:gd name="connsiteY4" fmla="*/ 88774 h 275144"/>
              <a:gd name="connsiteX5" fmla="*/ 11842 w 101790"/>
              <a:gd name="connsiteY5" fmla="*/ 200958 h 275144"/>
              <a:gd name="connsiteX6" fmla="*/ 83935 w 101790"/>
              <a:gd name="connsiteY6" fmla="*/ 275144 h 275144"/>
              <a:gd name="connsiteX0" fmla="*/ 106805 w 106805"/>
              <a:gd name="connsiteY0" fmla="*/ 0 h 275144"/>
              <a:gd name="connsiteX1" fmla="*/ 0 w 106805"/>
              <a:gd name="connsiteY1" fmla="*/ 94907 h 275144"/>
              <a:gd name="connsiteX2" fmla="*/ 33182 w 106805"/>
              <a:gd name="connsiteY2" fmla="*/ 142182 h 275144"/>
              <a:gd name="connsiteX3" fmla="*/ 47558 w 106805"/>
              <a:gd name="connsiteY3" fmla="*/ 98399 h 275144"/>
              <a:gd name="connsiteX4" fmla="*/ 19251 w 106805"/>
              <a:gd name="connsiteY4" fmla="*/ 88774 h 275144"/>
              <a:gd name="connsiteX5" fmla="*/ 16857 w 106805"/>
              <a:gd name="connsiteY5" fmla="*/ 200958 h 275144"/>
              <a:gd name="connsiteX6" fmla="*/ 88950 w 106805"/>
              <a:gd name="connsiteY6" fmla="*/ 275144 h 275144"/>
              <a:gd name="connsiteX0" fmla="*/ 106805 w 106805"/>
              <a:gd name="connsiteY0" fmla="*/ 0 h 275144"/>
              <a:gd name="connsiteX1" fmla="*/ 0 w 106805"/>
              <a:gd name="connsiteY1" fmla="*/ 94907 h 275144"/>
              <a:gd name="connsiteX2" fmla="*/ 33182 w 106805"/>
              <a:gd name="connsiteY2" fmla="*/ 142182 h 275144"/>
              <a:gd name="connsiteX3" fmla="*/ 47558 w 106805"/>
              <a:gd name="connsiteY3" fmla="*/ 98399 h 275144"/>
              <a:gd name="connsiteX4" fmla="*/ 19251 w 106805"/>
              <a:gd name="connsiteY4" fmla="*/ 88774 h 275144"/>
              <a:gd name="connsiteX5" fmla="*/ 16857 w 106805"/>
              <a:gd name="connsiteY5" fmla="*/ 200958 h 275144"/>
              <a:gd name="connsiteX6" fmla="*/ 88950 w 106805"/>
              <a:gd name="connsiteY6" fmla="*/ 275144 h 275144"/>
              <a:gd name="connsiteX0" fmla="*/ 105596 w 105596"/>
              <a:gd name="connsiteY0" fmla="*/ 0 h 275144"/>
              <a:gd name="connsiteX1" fmla="*/ 0 w 105596"/>
              <a:gd name="connsiteY1" fmla="*/ 70715 h 275144"/>
              <a:gd name="connsiteX2" fmla="*/ 31973 w 105596"/>
              <a:gd name="connsiteY2" fmla="*/ 142182 h 275144"/>
              <a:gd name="connsiteX3" fmla="*/ 46349 w 105596"/>
              <a:gd name="connsiteY3" fmla="*/ 98399 h 275144"/>
              <a:gd name="connsiteX4" fmla="*/ 18042 w 105596"/>
              <a:gd name="connsiteY4" fmla="*/ 88774 h 275144"/>
              <a:gd name="connsiteX5" fmla="*/ 15648 w 105596"/>
              <a:gd name="connsiteY5" fmla="*/ 200958 h 275144"/>
              <a:gd name="connsiteX6" fmla="*/ 87741 w 105596"/>
              <a:gd name="connsiteY6" fmla="*/ 275144 h 275144"/>
              <a:gd name="connsiteX0" fmla="*/ 106427 w 106427"/>
              <a:gd name="connsiteY0" fmla="*/ 0 h 275144"/>
              <a:gd name="connsiteX1" fmla="*/ 831 w 106427"/>
              <a:gd name="connsiteY1" fmla="*/ 70715 h 275144"/>
              <a:gd name="connsiteX2" fmla="*/ 32804 w 106427"/>
              <a:gd name="connsiteY2" fmla="*/ 142182 h 275144"/>
              <a:gd name="connsiteX3" fmla="*/ 47180 w 106427"/>
              <a:gd name="connsiteY3" fmla="*/ 98399 h 275144"/>
              <a:gd name="connsiteX4" fmla="*/ 18873 w 106427"/>
              <a:gd name="connsiteY4" fmla="*/ 88774 h 275144"/>
              <a:gd name="connsiteX5" fmla="*/ 16479 w 106427"/>
              <a:gd name="connsiteY5" fmla="*/ 200958 h 275144"/>
              <a:gd name="connsiteX6" fmla="*/ 88572 w 106427"/>
              <a:gd name="connsiteY6" fmla="*/ 275144 h 275144"/>
              <a:gd name="connsiteX0" fmla="*/ 107021 w 107021"/>
              <a:gd name="connsiteY0" fmla="*/ 0 h 275144"/>
              <a:gd name="connsiteX1" fmla="*/ 820 w 107021"/>
              <a:gd name="connsiteY1" fmla="*/ 77368 h 275144"/>
              <a:gd name="connsiteX2" fmla="*/ 33398 w 107021"/>
              <a:gd name="connsiteY2" fmla="*/ 142182 h 275144"/>
              <a:gd name="connsiteX3" fmla="*/ 47774 w 107021"/>
              <a:gd name="connsiteY3" fmla="*/ 98399 h 275144"/>
              <a:gd name="connsiteX4" fmla="*/ 19467 w 107021"/>
              <a:gd name="connsiteY4" fmla="*/ 88774 h 275144"/>
              <a:gd name="connsiteX5" fmla="*/ 17073 w 107021"/>
              <a:gd name="connsiteY5" fmla="*/ 200958 h 275144"/>
              <a:gd name="connsiteX6" fmla="*/ 89166 w 107021"/>
              <a:gd name="connsiteY6" fmla="*/ 275144 h 275144"/>
              <a:gd name="connsiteX0" fmla="*/ 107021 w 107021"/>
              <a:gd name="connsiteY0" fmla="*/ 0 h 275144"/>
              <a:gd name="connsiteX1" fmla="*/ 820 w 107021"/>
              <a:gd name="connsiteY1" fmla="*/ 86440 h 275144"/>
              <a:gd name="connsiteX2" fmla="*/ 33398 w 107021"/>
              <a:gd name="connsiteY2" fmla="*/ 142182 h 275144"/>
              <a:gd name="connsiteX3" fmla="*/ 47774 w 107021"/>
              <a:gd name="connsiteY3" fmla="*/ 98399 h 275144"/>
              <a:gd name="connsiteX4" fmla="*/ 19467 w 107021"/>
              <a:gd name="connsiteY4" fmla="*/ 88774 h 275144"/>
              <a:gd name="connsiteX5" fmla="*/ 17073 w 107021"/>
              <a:gd name="connsiteY5" fmla="*/ 200958 h 275144"/>
              <a:gd name="connsiteX6" fmla="*/ 89166 w 107021"/>
              <a:gd name="connsiteY6" fmla="*/ 275144 h 275144"/>
              <a:gd name="connsiteX0" fmla="*/ 107021 w 107021"/>
              <a:gd name="connsiteY0" fmla="*/ 0 h 275144"/>
              <a:gd name="connsiteX1" fmla="*/ 820 w 107021"/>
              <a:gd name="connsiteY1" fmla="*/ 93093 h 275144"/>
              <a:gd name="connsiteX2" fmla="*/ 33398 w 107021"/>
              <a:gd name="connsiteY2" fmla="*/ 142182 h 275144"/>
              <a:gd name="connsiteX3" fmla="*/ 47774 w 107021"/>
              <a:gd name="connsiteY3" fmla="*/ 98399 h 275144"/>
              <a:gd name="connsiteX4" fmla="*/ 19467 w 107021"/>
              <a:gd name="connsiteY4" fmla="*/ 88774 h 275144"/>
              <a:gd name="connsiteX5" fmla="*/ 17073 w 107021"/>
              <a:gd name="connsiteY5" fmla="*/ 200958 h 275144"/>
              <a:gd name="connsiteX6" fmla="*/ 89166 w 107021"/>
              <a:gd name="connsiteY6" fmla="*/ 275144 h 275144"/>
              <a:gd name="connsiteX0" fmla="*/ 106970 w 106970"/>
              <a:gd name="connsiteY0" fmla="*/ 0 h 275144"/>
              <a:gd name="connsiteX1" fmla="*/ 769 w 106970"/>
              <a:gd name="connsiteY1" fmla="*/ 93093 h 275144"/>
              <a:gd name="connsiteX2" fmla="*/ 35766 w 106970"/>
              <a:gd name="connsiteY2" fmla="*/ 152464 h 275144"/>
              <a:gd name="connsiteX3" fmla="*/ 47723 w 106970"/>
              <a:gd name="connsiteY3" fmla="*/ 98399 h 275144"/>
              <a:gd name="connsiteX4" fmla="*/ 19416 w 106970"/>
              <a:gd name="connsiteY4" fmla="*/ 88774 h 275144"/>
              <a:gd name="connsiteX5" fmla="*/ 17022 w 106970"/>
              <a:gd name="connsiteY5" fmla="*/ 200958 h 275144"/>
              <a:gd name="connsiteX6" fmla="*/ 89115 w 106970"/>
              <a:gd name="connsiteY6" fmla="*/ 275144 h 275144"/>
              <a:gd name="connsiteX0" fmla="*/ 106963 w 106963"/>
              <a:gd name="connsiteY0" fmla="*/ 0 h 275144"/>
              <a:gd name="connsiteX1" fmla="*/ 762 w 106963"/>
              <a:gd name="connsiteY1" fmla="*/ 93093 h 275144"/>
              <a:gd name="connsiteX2" fmla="*/ 35759 w 106963"/>
              <a:gd name="connsiteY2" fmla="*/ 152464 h 275144"/>
              <a:gd name="connsiteX3" fmla="*/ 47716 w 106963"/>
              <a:gd name="connsiteY3" fmla="*/ 98399 h 275144"/>
              <a:gd name="connsiteX4" fmla="*/ 19409 w 106963"/>
              <a:gd name="connsiteY4" fmla="*/ 88774 h 275144"/>
              <a:gd name="connsiteX5" fmla="*/ 17015 w 106963"/>
              <a:gd name="connsiteY5" fmla="*/ 200958 h 275144"/>
              <a:gd name="connsiteX6" fmla="*/ 89108 w 106963"/>
              <a:gd name="connsiteY6" fmla="*/ 275144 h 275144"/>
              <a:gd name="connsiteX0" fmla="*/ 106963 w 106963"/>
              <a:gd name="connsiteY0" fmla="*/ 0 h 275144"/>
              <a:gd name="connsiteX1" fmla="*/ 762 w 106963"/>
              <a:gd name="connsiteY1" fmla="*/ 93093 h 275144"/>
              <a:gd name="connsiteX2" fmla="*/ 35759 w 106963"/>
              <a:gd name="connsiteY2" fmla="*/ 152464 h 275144"/>
              <a:gd name="connsiteX3" fmla="*/ 47716 w 106963"/>
              <a:gd name="connsiteY3" fmla="*/ 98399 h 275144"/>
              <a:gd name="connsiteX4" fmla="*/ 19409 w 106963"/>
              <a:gd name="connsiteY4" fmla="*/ 88774 h 275144"/>
              <a:gd name="connsiteX5" fmla="*/ 17015 w 106963"/>
              <a:gd name="connsiteY5" fmla="*/ 200958 h 275144"/>
              <a:gd name="connsiteX6" fmla="*/ 89108 w 106963"/>
              <a:gd name="connsiteY6" fmla="*/ 275144 h 275144"/>
              <a:gd name="connsiteX0" fmla="*/ 106954 w 106954"/>
              <a:gd name="connsiteY0" fmla="*/ 0 h 275144"/>
              <a:gd name="connsiteX1" fmla="*/ 753 w 106954"/>
              <a:gd name="connsiteY1" fmla="*/ 93093 h 275144"/>
              <a:gd name="connsiteX2" fmla="*/ 35750 w 106954"/>
              <a:gd name="connsiteY2" fmla="*/ 152464 h 275144"/>
              <a:gd name="connsiteX3" fmla="*/ 42868 w 106954"/>
              <a:gd name="connsiteY3" fmla="*/ 114124 h 275144"/>
              <a:gd name="connsiteX4" fmla="*/ 19400 w 106954"/>
              <a:gd name="connsiteY4" fmla="*/ 88774 h 275144"/>
              <a:gd name="connsiteX5" fmla="*/ 17006 w 106954"/>
              <a:gd name="connsiteY5" fmla="*/ 200958 h 275144"/>
              <a:gd name="connsiteX6" fmla="*/ 89099 w 106954"/>
              <a:gd name="connsiteY6" fmla="*/ 275144 h 275144"/>
              <a:gd name="connsiteX0" fmla="*/ 109397 w 109397"/>
              <a:gd name="connsiteY0" fmla="*/ 0 h 275144"/>
              <a:gd name="connsiteX1" fmla="*/ 3196 w 109397"/>
              <a:gd name="connsiteY1" fmla="*/ 93093 h 275144"/>
              <a:gd name="connsiteX2" fmla="*/ 38193 w 109397"/>
              <a:gd name="connsiteY2" fmla="*/ 152464 h 275144"/>
              <a:gd name="connsiteX3" fmla="*/ 45311 w 109397"/>
              <a:gd name="connsiteY3" fmla="*/ 114124 h 275144"/>
              <a:gd name="connsiteX4" fmla="*/ 10956 w 109397"/>
              <a:gd name="connsiteY4" fmla="*/ 93612 h 275144"/>
              <a:gd name="connsiteX5" fmla="*/ 19449 w 109397"/>
              <a:gd name="connsiteY5" fmla="*/ 200958 h 275144"/>
              <a:gd name="connsiteX6" fmla="*/ 91542 w 109397"/>
              <a:gd name="connsiteY6" fmla="*/ 275144 h 275144"/>
              <a:gd name="connsiteX0" fmla="*/ 109397 w 109397"/>
              <a:gd name="connsiteY0" fmla="*/ 0 h 275144"/>
              <a:gd name="connsiteX1" fmla="*/ 3196 w 109397"/>
              <a:gd name="connsiteY1" fmla="*/ 93093 h 275144"/>
              <a:gd name="connsiteX2" fmla="*/ 38193 w 109397"/>
              <a:gd name="connsiteY2" fmla="*/ 152464 h 275144"/>
              <a:gd name="connsiteX3" fmla="*/ 45311 w 109397"/>
              <a:gd name="connsiteY3" fmla="*/ 114124 h 275144"/>
              <a:gd name="connsiteX4" fmla="*/ 10956 w 109397"/>
              <a:gd name="connsiteY4" fmla="*/ 93612 h 275144"/>
              <a:gd name="connsiteX5" fmla="*/ 19449 w 109397"/>
              <a:gd name="connsiteY5" fmla="*/ 200958 h 275144"/>
              <a:gd name="connsiteX6" fmla="*/ 91542 w 109397"/>
              <a:gd name="connsiteY6" fmla="*/ 275144 h 275144"/>
              <a:gd name="connsiteX0" fmla="*/ 109397 w 109397"/>
              <a:gd name="connsiteY0" fmla="*/ 0 h 275144"/>
              <a:gd name="connsiteX1" fmla="*/ 3196 w 109397"/>
              <a:gd name="connsiteY1" fmla="*/ 93093 h 275144"/>
              <a:gd name="connsiteX2" fmla="*/ 38193 w 109397"/>
              <a:gd name="connsiteY2" fmla="*/ 152464 h 275144"/>
              <a:gd name="connsiteX3" fmla="*/ 45916 w 109397"/>
              <a:gd name="connsiteY3" fmla="*/ 107471 h 275144"/>
              <a:gd name="connsiteX4" fmla="*/ 10956 w 109397"/>
              <a:gd name="connsiteY4" fmla="*/ 93612 h 275144"/>
              <a:gd name="connsiteX5" fmla="*/ 19449 w 109397"/>
              <a:gd name="connsiteY5" fmla="*/ 200958 h 275144"/>
              <a:gd name="connsiteX6" fmla="*/ 91542 w 109397"/>
              <a:gd name="connsiteY6" fmla="*/ 275144 h 275144"/>
              <a:gd name="connsiteX0" fmla="*/ 109397 w 109397"/>
              <a:gd name="connsiteY0" fmla="*/ 0 h 275144"/>
              <a:gd name="connsiteX1" fmla="*/ 3196 w 109397"/>
              <a:gd name="connsiteY1" fmla="*/ 93093 h 275144"/>
              <a:gd name="connsiteX2" fmla="*/ 27911 w 109397"/>
              <a:gd name="connsiteY2" fmla="*/ 156093 h 275144"/>
              <a:gd name="connsiteX3" fmla="*/ 45916 w 109397"/>
              <a:gd name="connsiteY3" fmla="*/ 107471 h 275144"/>
              <a:gd name="connsiteX4" fmla="*/ 10956 w 109397"/>
              <a:gd name="connsiteY4" fmla="*/ 93612 h 275144"/>
              <a:gd name="connsiteX5" fmla="*/ 19449 w 109397"/>
              <a:gd name="connsiteY5" fmla="*/ 200958 h 275144"/>
              <a:gd name="connsiteX6" fmla="*/ 91542 w 109397"/>
              <a:gd name="connsiteY6" fmla="*/ 275144 h 275144"/>
              <a:gd name="connsiteX0" fmla="*/ 109397 w 109397"/>
              <a:gd name="connsiteY0" fmla="*/ 0 h 275144"/>
              <a:gd name="connsiteX1" fmla="*/ 3196 w 109397"/>
              <a:gd name="connsiteY1" fmla="*/ 93093 h 275144"/>
              <a:gd name="connsiteX2" fmla="*/ 27911 w 109397"/>
              <a:gd name="connsiteY2" fmla="*/ 156093 h 275144"/>
              <a:gd name="connsiteX3" fmla="*/ 45916 w 109397"/>
              <a:gd name="connsiteY3" fmla="*/ 107471 h 275144"/>
              <a:gd name="connsiteX4" fmla="*/ 10956 w 109397"/>
              <a:gd name="connsiteY4" fmla="*/ 93612 h 275144"/>
              <a:gd name="connsiteX5" fmla="*/ 19449 w 109397"/>
              <a:gd name="connsiteY5" fmla="*/ 200958 h 275144"/>
              <a:gd name="connsiteX6" fmla="*/ 91542 w 109397"/>
              <a:gd name="connsiteY6" fmla="*/ 275144 h 275144"/>
              <a:gd name="connsiteX0" fmla="*/ 110898 w 110898"/>
              <a:gd name="connsiteY0" fmla="*/ 0 h 275144"/>
              <a:gd name="connsiteX1" fmla="*/ 4697 w 110898"/>
              <a:gd name="connsiteY1" fmla="*/ 93093 h 275144"/>
              <a:gd name="connsiteX2" fmla="*/ 29412 w 110898"/>
              <a:gd name="connsiteY2" fmla="*/ 156093 h 275144"/>
              <a:gd name="connsiteX3" fmla="*/ 47417 w 110898"/>
              <a:gd name="connsiteY3" fmla="*/ 107471 h 275144"/>
              <a:gd name="connsiteX4" fmla="*/ 12457 w 110898"/>
              <a:gd name="connsiteY4" fmla="*/ 93612 h 275144"/>
              <a:gd name="connsiteX5" fmla="*/ 16112 w 110898"/>
              <a:gd name="connsiteY5" fmla="*/ 200958 h 275144"/>
              <a:gd name="connsiteX6" fmla="*/ 93043 w 110898"/>
              <a:gd name="connsiteY6" fmla="*/ 275144 h 275144"/>
              <a:gd name="connsiteX0" fmla="*/ 115813 w 115813"/>
              <a:gd name="connsiteY0" fmla="*/ 0 h 275144"/>
              <a:gd name="connsiteX1" fmla="*/ 9612 w 115813"/>
              <a:gd name="connsiteY1" fmla="*/ 93093 h 275144"/>
              <a:gd name="connsiteX2" fmla="*/ 34327 w 115813"/>
              <a:gd name="connsiteY2" fmla="*/ 156093 h 275144"/>
              <a:gd name="connsiteX3" fmla="*/ 52332 w 115813"/>
              <a:gd name="connsiteY3" fmla="*/ 107471 h 275144"/>
              <a:gd name="connsiteX4" fmla="*/ 10719 w 115813"/>
              <a:gd name="connsiteY4" fmla="*/ 91797 h 275144"/>
              <a:gd name="connsiteX5" fmla="*/ 21027 w 115813"/>
              <a:gd name="connsiteY5" fmla="*/ 200958 h 275144"/>
              <a:gd name="connsiteX6" fmla="*/ 97958 w 115813"/>
              <a:gd name="connsiteY6" fmla="*/ 275144 h 275144"/>
              <a:gd name="connsiteX0" fmla="*/ 108836 w 108836"/>
              <a:gd name="connsiteY0" fmla="*/ 0 h 275144"/>
              <a:gd name="connsiteX1" fmla="*/ 2635 w 108836"/>
              <a:gd name="connsiteY1" fmla="*/ 93093 h 275144"/>
              <a:gd name="connsiteX2" fmla="*/ 27350 w 108836"/>
              <a:gd name="connsiteY2" fmla="*/ 156093 h 275144"/>
              <a:gd name="connsiteX3" fmla="*/ 45355 w 108836"/>
              <a:gd name="connsiteY3" fmla="*/ 107471 h 275144"/>
              <a:gd name="connsiteX4" fmla="*/ 13419 w 108836"/>
              <a:gd name="connsiteY4" fmla="*/ 94216 h 275144"/>
              <a:gd name="connsiteX5" fmla="*/ 14050 w 108836"/>
              <a:gd name="connsiteY5" fmla="*/ 200958 h 275144"/>
              <a:gd name="connsiteX6" fmla="*/ 90981 w 108836"/>
              <a:gd name="connsiteY6" fmla="*/ 275144 h 275144"/>
              <a:gd name="connsiteX0" fmla="*/ 108836 w 108836"/>
              <a:gd name="connsiteY0" fmla="*/ 0 h 275144"/>
              <a:gd name="connsiteX1" fmla="*/ 17151 w 108836"/>
              <a:gd name="connsiteY1" fmla="*/ 92488 h 275144"/>
              <a:gd name="connsiteX2" fmla="*/ 27350 w 108836"/>
              <a:gd name="connsiteY2" fmla="*/ 156093 h 275144"/>
              <a:gd name="connsiteX3" fmla="*/ 45355 w 108836"/>
              <a:gd name="connsiteY3" fmla="*/ 107471 h 275144"/>
              <a:gd name="connsiteX4" fmla="*/ 13419 w 108836"/>
              <a:gd name="connsiteY4" fmla="*/ 94216 h 275144"/>
              <a:gd name="connsiteX5" fmla="*/ 14050 w 108836"/>
              <a:gd name="connsiteY5" fmla="*/ 200958 h 275144"/>
              <a:gd name="connsiteX6" fmla="*/ 90981 w 108836"/>
              <a:gd name="connsiteY6" fmla="*/ 275144 h 275144"/>
              <a:gd name="connsiteX0" fmla="*/ 121622 w 121622"/>
              <a:gd name="connsiteY0" fmla="*/ 0 h 275144"/>
              <a:gd name="connsiteX1" fmla="*/ 29937 w 121622"/>
              <a:gd name="connsiteY1" fmla="*/ 92488 h 275144"/>
              <a:gd name="connsiteX2" fmla="*/ 40136 w 121622"/>
              <a:gd name="connsiteY2" fmla="*/ 156093 h 275144"/>
              <a:gd name="connsiteX3" fmla="*/ 58141 w 121622"/>
              <a:gd name="connsiteY3" fmla="*/ 107471 h 275144"/>
              <a:gd name="connsiteX4" fmla="*/ 9270 w 121622"/>
              <a:gd name="connsiteY4" fmla="*/ 93611 h 275144"/>
              <a:gd name="connsiteX5" fmla="*/ 26836 w 121622"/>
              <a:gd name="connsiteY5" fmla="*/ 200958 h 275144"/>
              <a:gd name="connsiteX6" fmla="*/ 103767 w 121622"/>
              <a:gd name="connsiteY6" fmla="*/ 275144 h 275144"/>
              <a:gd name="connsiteX0" fmla="*/ 121622 w 121622"/>
              <a:gd name="connsiteY0" fmla="*/ 0 h 275144"/>
              <a:gd name="connsiteX1" fmla="*/ 29937 w 121622"/>
              <a:gd name="connsiteY1" fmla="*/ 92488 h 275144"/>
              <a:gd name="connsiteX2" fmla="*/ 40136 w 121622"/>
              <a:gd name="connsiteY2" fmla="*/ 156093 h 275144"/>
              <a:gd name="connsiteX3" fmla="*/ 61770 w 121622"/>
              <a:gd name="connsiteY3" fmla="*/ 103842 h 275144"/>
              <a:gd name="connsiteX4" fmla="*/ 9270 w 121622"/>
              <a:gd name="connsiteY4" fmla="*/ 93611 h 275144"/>
              <a:gd name="connsiteX5" fmla="*/ 26836 w 121622"/>
              <a:gd name="connsiteY5" fmla="*/ 200958 h 275144"/>
              <a:gd name="connsiteX6" fmla="*/ 103767 w 121622"/>
              <a:gd name="connsiteY6" fmla="*/ 275144 h 275144"/>
              <a:gd name="connsiteX0" fmla="*/ 121622 w 121622"/>
              <a:gd name="connsiteY0" fmla="*/ 0 h 275144"/>
              <a:gd name="connsiteX1" fmla="*/ 29937 w 121622"/>
              <a:gd name="connsiteY1" fmla="*/ 92488 h 275144"/>
              <a:gd name="connsiteX2" fmla="*/ 49813 w 121622"/>
              <a:gd name="connsiteY2" fmla="*/ 158512 h 275144"/>
              <a:gd name="connsiteX3" fmla="*/ 61770 w 121622"/>
              <a:gd name="connsiteY3" fmla="*/ 103842 h 275144"/>
              <a:gd name="connsiteX4" fmla="*/ 9270 w 121622"/>
              <a:gd name="connsiteY4" fmla="*/ 93611 h 275144"/>
              <a:gd name="connsiteX5" fmla="*/ 26836 w 121622"/>
              <a:gd name="connsiteY5" fmla="*/ 200958 h 275144"/>
              <a:gd name="connsiteX6" fmla="*/ 103767 w 121622"/>
              <a:gd name="connsiteY6" fmla="*/ 275144 h 275144"/>
              <a:gd name="connsiteX0" fmla="*/ 113075 w 113075"/>
              <a:gd name="connsiteY0" fmla="*/ 0 h 275144"/>
              <a:gd name="connsiteX1" fmla="*/ 21390 w 113075"/>
              <a:gd name="connsiteY1" fmla="*/ 92488 h 275144"/>
              <a:gd name="connsiteX2" fmla="*/ 41266 w 113075"/>
              <a:gd name="connsiteY2" fmla="*/ 158512 h 275144"/>
              <a:gd name="connsiteX3" fmla="*/ 53223 w 113075"/>
              <a:gd name="connsiteY3" fmla="*/ 103842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21390 w 113075"/>
              <a:gd name="connsiteY1" fmla="*/ 92488 h 275144"/>
              <a:gd name="connsiteX2" fmla="*/ 41266 w 113075"/>
              <a:gd name="connsiteY2" fmla="*/ 158512 h 275144"/>
              <a:gd name="connsiteX3" fmla="*/ 53223 w 113075"/>
              <a:gd name="connsiteY3" fmla="*/ 103842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21390 w 113075"/>
              <a:gd name="connsiteY1" fmla="*/ 92488 h 275144"/>
              <a:gd name="connsiteX2" fmla="*/ 41266 w 113075"/>
              <a:gd name="connsiteY2" fmla="*/ 158512 h 275144"/>
              <a:gd name="connsiteX3" fmla="*/ 59271 w 113075"/>
              <a:gd name="connsiteY3" fmla="*/ 103237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21390 w 113075"/>
              <a:gd name="connsiteY1" fmla="*/ 92488 h 275144"/>
              <a:gd name="connsiteX2" fmla="*/ 41266 w 113075"/>
              <a:gd name="connsiteY2" fmla="*/ 158512 h 275144"/>
              <a:gd name="connsiteX3" fmla="*/ 59271 w 113075"/>
              <a:gd name="connsiteY3" fmla="*/ 103237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21390 w 113075"/>
              <a:gd name="connsiteY1" fmla="*/ 92488 h 275144"/>
              <a:gd name="connsiteX2" fmla="*/ 41266 w 113075"/>
              <a:gd name="connsiteY2" fmla="*/ 158512 h 275144"/>
              <a:gd name="connsiteX3" fmla="*/ 59271 w 113075"/>
              <a:gd name="connsiteY3" fmla="*/ 103237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16552 w 113075"/>
              <a:gd name="connsiteY1" fmla="*/ 91278 h 275144"/>
              <a:gd name="connsiteX2" fmla="*/ 41266 w 113075"/>
              <a:gd name="connsiteY2" fmla="*/ 158512 h 275144"/>
              <a:gd name="connsiteX3" fmla="*/ 59271 w 113075"/>
              <a:gd name="connsiteY3" fmla="*/ 103237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16552 w 113075"/>
              <a:gd name="connsiteY1" fmla="*/ 91278 h 275144"/>
              <a:gd name="connsiteX2" fmla="*/ 41266 w 113075"/>
              <a:gd name="connsiteY2" fmla="*/ 158512 h 275144"/>
              <a:gd name="connsiteX3" fmla="*/ 63505 w 113075"/>
              <a:gd name="connsiteY3" fmla="*/ 111704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16552 w 113075"/>
              <a:gd name="connsiteY1" fmla="*/ 91278 h 275144"/>
              <a:gd name="connsiteX2" fmla="*/ 41266 w 113075"/>
              <a:gd name="connsiteY2" fmla="*/ 158512 h 275144"/>
              <a:gd name="connsiteX3" fmla="*/ 63505 w 113075"/>
              <a:gd name="connsiteY3" fmla="*/ 111704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16552 w 113075"/>
              <a:gd name="connsiteY1" fmla="*/ 91278 h 275144"/>
              <a:gd name="connsiteX2" fmla="*/ 41266 w 113075"/>
              <a:gd name="connsiteY2" fmla="*/ 158512 h 275144"/>
              <a:gd name="connsiteX3" fmla="*/ 63505 w 113075"/>
              <a:gd name="connsiteY3" fmla="*/ 111704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16552 w 113075"/>
              <a:gd name="connsiteY1" fmla="*/ 91278 h 275144"/>
              <a:gd name="connsiteX2" fmla="*/ 41266 w 113075"/>
              <a:gd name="connsiteY2" fmla="*/ 158512 h 275144"/>
              <a:gd name="connsiteX3" fmla="*/ 63505 w 113075"/>
              <a:gd name="connsiteY3" fmla="*/ 111704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16552 w 113075"/>
              <a:gd name="connsiteY1" fmla="*/ 91278 h 275144"/>
              <a:gd name="connsiteX2" fmla="*/ 41266 w 113075"/>
              <a:gd name="connsiteY2" fmla="*/ 158512 h 275144"/>
              <a:gd name="connsiteX3" fmla="*/ 63505 w 113075"/>
              <a:gd name="connsiteY3" fmla="*/ 111704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16552 w 113075"/>
              <a:gd name="connsiteY1" fmla="*/ 91278 h 275144"/>
              <a:gd name="connsiteX2" fmla="*/ 41266 w 113075"/>
              <a:gd name="connsiteY2" fmla="*/ 158512 h 275144"/>
              <a:gd name="connsiteX3" fmla="*/ 63505 w 113075"/>
              <a:gd name="connsiteY3" fmla="*/ 111704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13528 w 113075"/>
              <a:gd name="connsiteY1" fmla="*/ 95512 h 275144"/>
              <a:gd name="connsiteX2" fmla="*/ 41266 w 113075"/>
              <a:gd name="connsiteY2" fmla="*/ 158512 h 275144"/>
              <a:gd name="connsiteX3" fmla="*/ 63505 w 113075"/>
              <a:gd name="connsiteY3" fmla="*/ 111704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13528 w 113075"/>
              <a:gd name="connsiteY1" fmla="*/ 95512 h 275144"/>
              <a:gd name="connsiteX2" fmla="*/ 41266 w 113075"/>
              <a:gd name="connsiteY2" fmla="*/ 158512 h 275144"/>
              <a:gd name="connsiteX3" fmla="*/ 63505 w 113075"/>
              <a:gd name="connsiteY3" fmla="*/ 111704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13528 w 113075"/>
              <a:gd name="connsiteY1" fmla="*/ 95512 h 275144"/>
              <a:gd name="connsiteX2" fmla="*/ 49129 w 113075"/>
              <a:gd name="connsiteY2" fmla="*/ 154278 h 275144"/>
              <a:gd name="connsiteX3" fmla="*/ 63505 w 113075"/>
              <a:gd name="connsiteY3" fmla="*/ 111704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13528 w 113075"/>
              <a:gd name="connsiteY1" fmla="*/ 95512 h 275144"/>
              <a:gd name="connsiteX2" fmla="*/ 49129 w 113075"/>
              <a:gd name="connsiteY2" fmla="*/ 154278 h 275144"/>
              <a:gd name="connsiteX3" fmla="*/ 59271 w 113075"/>
              <a:gd name="connsiteY3" fmla="*/ 99003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13528 w 113075"/>
              <a:gd name="connsiteY1" fmla="*/ 95512 h 275144"/>
              <a:gd name="connsiteX2" fmla="*/ 49129 w 113075"/>
              <a:gd name="connsiteY2" fmla="*/ 154278 h 275144"/>
              <a:gd name="connsiteX3" fmla="*/ 59271 w 113075"/>
              <a:gd name="connsiteY3" fmla="*/ 99003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13528 w 113075"/>
              <a:gd name="connsiteY1" fmla="*/ 95512 h 275144"/>
              <a:gd name="connsiteX2" fmla="*/ 49129 w 113075"/>
              <a:gd name="connsiteY2" fmla="*/ 154278 h 275144"/>
              <a:gd name="connsiteX3" fmla="*/ 59271 w 113075"/>
              <a:gd name="connsiteY3" fmla="*/ 99003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13528 w 113075"/>
              <a:gd name="connsiteY1" fmla="*/ 95512 h 275144"/>
              <a:gd name="connsiteX2" fmla="*/ 49129 w 113075"/>
              <a:gd name="connsiteY2" fmla="*/ 154278 h 275144"/>
              <a:gd name="connsiteX3" fmla="*/ 59271 w 113075"/>
              <a:gd name="connsiteY3" fmla="*/ 99003 h 275144"/>
              <a:gd name="connsiteX4" fmla="*/ 11610 w 113075"/>
              <a:gd name="connsiteY4" fmla="*/ 100869 h 275144"/>
              <a:gd name="connsiteX5" fmla="*/ 18289 w 113075"/>
              <a:gd name="connsiteY5" fmla="*/ 200958 h 275144"/>
              <a:gd name="connsiteX6" fmla="*/ 95220 w 113075"/>
              <a:gd name="connsiteY6" fmla="*/ 275144 h 275144"/>
              <a:gd name="connsiteX0" fmla="*/ 113075 w 113075"/>
              <a:gd name="connsiteY0" fmla="*/ 0 h 275144"/>
              <a:gd name="connsiteX1" fmla="*/ 13528 w 113075"/>
              <a:gd name="connsiteY1" fmla="*/ 95512 h 275144"/>
              <a:gd name="connsiteX2" fmla="*/ 49129 w 113075"/>
              <a:gd name="connsiteY2" fmla="*/ 154278 h 275144"/>
              <a:gd name="connsiteX3" fmla="*/ 59271 w 113075"/>
              <a:gd name="connsiteY3" fmla="*/ 99003 h 275144"/>
              <a:gd name="connsiteX4" fmla="*/ 11610 w 113075"/>
              <a:gd name="connsiteY4" fmla="*/ 100869 h 275144"/>
              <a:gd name="connsiteX5" fmla="*/ 18289 w 113075"/>
              <a:gd name="connsiteY5" fmla="*/ 200958 h 275144"/>
              <a:gd name="connsiteX6" fmla="*/ 95220 w 113075"/>
              <a:gd name="connsiteY6" fmla="*/ 275144 h 275144"/>
              <a:gd name="connsiteX0" fmla="*/ 111326 w 111326"/>
              <a:gd name="connsiteY0" fmla="*/ 0 h 275144"/>
              <a:gd name="connsiteX1" fmla="*/ 11779 w 111326"/>
              <a:gd name="connsiteY1" fmla="*/ 95512 h 275144"/>
              <a:gd name="connsiteX2" fmla="*/ 47380 w 111326"/>
              <a:gd name="connsiteY2" fmla="*/ 154278 h 275144"/>
              <a:gd name="connsiteX3" fmla="*/ 57522 w 111326"/>
              <a:gd name="connsiteY3" fmla="*/ 99003 h 275144"/>
              <a:gd name="connsiteX4" fmla="*/ 12280 w 111326"/>
              <a:gd name="connsiteY4" fmla="*/ 100264 h 275144"/>
              <a:gd name="connsiteX5" fmla="*/ 16540 w 111326"/>
              <a:gd name="connsiteY5" fmla="*/ 200958 h 275144"/>
              <a:gd name="connsiteX6" fmla="*/ 93471 w 111326"/>
              <a:gd name="connsiteY6" fmla="*/ 275144 h 275144"/>
              <a:gd name="connsiteX0" fmla="*/ 111326 w 111326"/>
              <a:gd name="connsiteY0" fmla="*/ 0 h 275144"/>
              <a:gd name="connsiteX1" fmla="*/ 11779 w 111326"/>
              <a:gd name="connsiteY1" fmla="*/ 95512 h 275144"/>
              <a:gd name="connsiteX2" fmla="*/ 47380 w 111326"/>
              <a:gd name="connsiteY2" fmla="*/ 154278 h 275144"/>
              <a:gd name="connsiteX3" fmla="*/ 57522 w 111326"/>
              <a:gd name="connsiteY3" fmla="*/ 99003 h 275144"/>
              <a:gd name="connsiteX4" fmla="*/ 12280 w 111326"/>
              <a:gd name="connsiteY4" fmla="*/ 100264 h 275144"/>
              <a:gd name="connsiteX5" fmla="*/ 16540 w 111326"/>
              <a:gd name="connsiteY5" fmla="*/ 200958 h 275144"/>
              <a:gd name="connsiteX6" fmla="*/ 93471 w 111326"/>
              <a:gd name="connsiteY6" fmla="*/ 275144 h 275144"/>
              <a:gd name="connsiteX0" fmla="*/ 115348 w 115348"/>
              <a:gd name="connsiteY0" fmla="*/ 0 h 275144"/>
              <a:gd name="connsiteX1" fmla="*/ 15801 w 115348"/>
              <a:gd name="connsiteY1" fmla="*/ 95512 h 275144"/>
              <a:gd name="connsiteX2" fmla="*/ 51402 w 115348"/>
              <a:gd name="connsiteY2" fmla="*/ 154278 h 275144"/>
              <a:gd name="connsiteX3" fmla="*/ 61544 w 115348"/>
              <a:gd name="connsiteY3" fmla="*/ 99003 h 275144"/>
              <a:gd name="connsiteX4" fmla="*/ 10859 w 115348"/>
              <a:gd name="connsiteY4" fmla="*/ 99659 h 275144"/>
              <a:gd name="connsiteX5" fmla="*/ 20562 w 115348"/>
              <a:gd name="connsiteY5" fmla="*/ 200958 h 275144"/>
              <a:gd name="connsiteX6" fmla="*/ 97493 w 115348"/>
              <a:gd name="connsiteY6" fmla="*/ 275144 h 275144"/>
              <a:gd name="connsiteX0" fmla="*/ 115348 w 115348"/>
              <a:gd name="connsiteY0" fmla="*/ 0 h 275144"/>
              <a:gd name="connsiteX1" fmla="*/ 22454 w 115348"/>
              <a:gd name="connsiteY1" fmla="*/ 85835 h 275144"/>
              <a:gd name="connsiteX2" fmla="*/ 51402 w 115348"/>
              <a:gd name="connsiteY2" fmla="*/ 154278 h 275144"/>
              <a:gd name="connsiteX3" fmla="*/ 61544 w 115348"/>
              <a:gd name="connsiteY3" fmla="*/ 99003 h 275144"/>
              <a:gd name="connsiteX4" fmla="*/ 10859 w 115348"/>
              <a:gd name="connsiteY4" fmla="*/ 99659 h 275144"/>
              <a:gd name="connsiteX5" fmla="*/ 20562 w 115348"/>
              <a:gd name="connsiteY5" fmla="*/ 200958 h 275144"/>
              <a:gd name="connsiteX6" fmla="*/ 97493 w 115348"/>
              <a:gd name="connsiteY6" fmla="*/ 275144 h 275144"/>
              <a:gd name="connsiteX0" fmla="*/ 115348 w 115348"/>
              <a:gd name="connsiteY0" fmla="*/ 0 h 275144"/>
              <a:gd name="connsiteX1" fmla="*/ 22454 w 115348"/>
              <a:gd name="connsiteY1" fmla="*/ 85835 h 275144"/>
              <a:gd name="connsiteX2" fmla="*/ 51402 w 115348"/>
              <a:gd name="connsiteY2" fmla="*/ 154278 h 275144"/>
              <a:gd name="connsiteX3" fmla="*/ 65173 w 115348"/>
              <a:gd name="connsiteY3" fmla="*/ 102632 h 275144"/>
              <a:gd name="connsiteX4" fmla="*/ 10859 w 115348"/>
              <a:gd name="connsiteY4" fmla="*/ 99659 h 275144"/>
              <a:gd name="connsiteX5" fmla="*/ 20562 w 115348"/>
              <a:gd name="connsiteY5" fmla="*/ 200958 h 275144"/>
              <a:gd name="connsiteX6" fmla="*/ 97493 w 115348"/>
              <a:gd name="connsiteY6" fmla="*/ 275144 h 275144"/>
              <a:gd name="connsiteX0" fmla="*/ 115348 w 115348"/>
              <a:gd name="connsiteY0" fmla="*/ 0 h 275144"/>
              <a:gd name="connsiteX1" fmla="*/ 22454 w 115348"/>
              <a:gd name="connsiteY1" fmla="*/ 85835 h 275144"/>
              <a:gd name="connsiteX2" fmla="*/ 51402 w 115348"/>
              <a:gd name="connsiteY2" fmla="*/ 154278 h 275144"/>
              <a:gd name="connsiteX3" fmla="*/ 65173 w 115348"/>
              <a:gd name="connsiteY3" fmla="*/ 102632 h 275144"/>
              <a:gd name="connsiteX4" fmla="*/ 10859 w 115348"/>
              <a:gd name="connsiteY4" fmla="*/ 99659 h 275144"/>
              <a:gd name="connsiteX5" fmla="*/ 20562 w 115348"/>
              <a:gd name="connsiteY5" fmla="*/ 200958 h 275144"/>
              <a:gd name="connsiteX6" fmla="*/ 97493 w 115348"/>
              <a:gd name="connsiteY6" fmla="*/ 275144 h 275144"/>
              <a:gd name="connsiteX0" fmla="*/ 115348 w 115348"/>
              <a:gd name="connsiteY0" fmla="*/ 0 h 275144"/>
              <a:gd name="connsiteX1" fmla="*/ 22454 w 115348"/>
              <a:gd name="connsiteY1" fmla="*/ 85835 h 275144"/>
              <a:gd name="connsiteX2" fmla="*/ 51402 w 115348"/>
              <a:gd name="connsiteY2" fmla="*/ 154278 h 275144"/>
              <a:gd name="connsiteX3" fmla="*/ 65173 w 115348"/>
              <a:gd name="connsiteY3" fmla="*/ 102632 h 275144"/>
              <a:gd name="connsiteX4" fmla="*/ 10859 w 115348"/>
              <a:gd name="connsiteY4" fmla="*/ 99659 h 275144"/>
              <a:gd name="connsiteX5" fmla="*/ 20562 w 115348"/>
              <a:gd name="connsiteY5" fmla="*/ 200958 h 275144"/>
              <a:gd name="connsiteX6" fmla="*/ 97493 w 115348"/>
              <a:gd name="connsiteY6" fmla="*/ 275144 h 275144"/>
              <a:gd name="connsiteX0" fmla="*/ 115813 w 115813"/>
              <a:gd name="connsiteY0" fmla="*/ 0 h 275144"/>
              <a:gd name="connsiteX1" fmla="*/ 22919 w 115813"/>
              <a:gd name="connsiteY1" fmla="*/ 85835 h 275144"/>
              <a:gd name="connsiteX2" fmla="*/ 51867 w 115813"/>
              <a:gd name="connsiteY2" fmla="*/ 154278 h 275144"/>
              <a:gd name="connsiteX3" fmla="*/ 65638 w 115813"/>
              <a:gd name="connsiteY3" fmla="*/ 102632 h 275144"/>
              <a:gd name="connsiteX4" fmla="*/ 10719 w 115813"/>
              <a:gd name="connsiteY4" fmla="*/ 106312 h 275144"/>
              <a:gd name="connsiteX5" fmla="*/ 21027 w 115813"/>
              <a:gd name="connsiteY5" fmla="*/ 200958 h 275144"/>
              <a:gd name="connsiteX6" fmla="*/ 97958 w 115813"/>
              <a:gd name="connsiteY6" fmla="*/ 275144 h 275144"/>
              <a:gd name="connsiteX0" fmla="*/ 115813 w 115813"/>
              <a:gd name="connsiteY0" fmla="*/ 0 h 275144"/>
              <a:gd name="connsiteX1" fmla="*/ 22919 w 115813"/>
              <a:gd name="connsiteY1" fmla="*/ 85835 h 275144"/>
              <a:gd name="connsiteX2" fmla="*/ 51867 w 115813"/>
              <a:gd name="connsiteY2" fmla="*/ 154278 h 275144"/>
              <a:gd name="connsiteX3" fmla="*/ 60195 w 115813"/>
              <a:gd name="connsiteY3" fmla="*/ 111100 h 275144"/>
              <a:gd name="connsiteX4" fmla="*/ 10719 w 115813"/>
              <a:gd name="connsiteY4" fmla="*/ 106312 h 275144"/>
              <a:gd name="connsiteX5" fmla="*/ 21027 w 115813"/>
              <a:gd name="connsiteY5" fmla="*/ 200958 h 275144"/>
              <a:gd name="connsiteX6" fmla="*/ 97958 w 115813"/>
              <a:gd name="connsiteY6" fmla="*/ 275144 h 275144"/>
              <a:gd name="connsiteX0" fmla="*/ 115813 w 115813"/>
              <a:gd name="connsiteY0" fmla="*/ 0 h 275144"/>
              <a:gd name="connsiteX1" fmla="*/ 22919 w 115813"/>
              <a:gd name="connsiteY1" fmla="*/ 85835 h 275144"/>
              <a:gd name="connsiteX2" fmla="*/ 51867 w 115813"/>
              <a:gd name="connsiteY2" fmla="*/ 154278 h 275144"/>
              <a:gd name="connsiteX3" fmla="*/ 60195 w 115813"/>
              <a:gd name="connsiteY3" fmla="*/ 111100 h 275144"/>
              <a:gd name="connsiteX4" fmla="*/ 10719 w 115813"/>
              <a:gd name="connsiteY4" fmla="*/ 106312 h 275144"/>
              <a:gd name="connsiteX5" fmla="*/ 21027 w 115813"/>
              <a:gd name="connsiteY5" fmla="*/ 200958 h 275144"/>
              <a:gd name="connsiteX6" fmla="*/ 97958 w 115813"/>
              <a:gd name="connsiteY6" fmla="*/ 275144 h 275144"/>
              <a:gd name="connsiteX0" fmla="*/ 115813 w 115813"/>
              <a:gd name="connsiteY0" fmla="*/ 0 h 275144"/>
              <a:gd name="connsiteX1" fmla="*/ 22919 w 115813"/>
              <a:gd name="connsiteY1" fmla="*/ 85835 h 275144"/>
              <a:gd name="connsiteX2" fmla="*/ 47633 w 115813"/>
              <a:gd name="connsiteY2" fmla="*/ 153673 h 275144"/>
              <a:gd name="connsiteX3" fmla="*/ 60195 w 115813"/>
              <a:gd name="connsiteY3" fmla="*/ 111100 h 275144"/>
              <a:gd name="connsiteX4" fmla="*/ 10719 w 115813"/>
              <a:gd name="connsiteY4" fmla="*/ 106312 h 275144"/>
              <a:gd name="connsiteX5" fmla="*/ 21027 w 115813"/>
              <a:gd name="connsiteY5" fmla="*/ 200958 h 275144"/>
              <a:gd name="connsiteX6" fmla="*/ 97958 w 115813"/>
              <a:gd name="connsiteY6" fmla="*/ 275144 h 275144"/>
              <a:gd name="connsiteX0" fmla="*/ 115813 w 115813"/>
              <a:gd name="connsiteY0" fmla="*/ 0 h 275144"/>
              <a:gd name="connsiteX1" fmla="*/ 22919 w 115813"/>
              <a:gd name="connsiteY1" fmla="*/ 85835 h 275144"/>
              <a:gd name="connsiteX2" fmla="*/ 47633 w 115813"/>
              <a:gd name="connsiteY2" fmla="*/ 153673 h 275144"/>
              <a:gd name="connsiteX3" fmla="*/ 60195 w 115813"/>
              <a:gd name="connsiteY3" fmla="*/ 111100 h 275144"/>
              <a:gd name="connsiteX4" fmla="*/ 10719 w 115813"/>
              <a:gd name="connsiteY4" fmla="*/ 106312 h 275144"/>
              <a:gd name="connsiteX5" fmla="*/ 21027 w 115813"/>
              <a:gd name="connsiteY5" fmla="*/ 200958 h 275144"/>
              <a:gd name="connsiteX6" fmla="*/ 97958 w 115813"/>
              <a:gd name="connsiteY6" fmla="*/ 275144 h 275144"/>
              <a:gd name="connsiteX0" fmla="*/ 115813 w 115813"/>
              <a:gd name="connsiteY0" fmla="*/ 0 h 275144"/>
              <a:gd name="connsiteX1" fmla="*/ 22919 w 115813"/>
              <a:gd name="connsiteY1" fmla="*/ 85835 h 275144"/>
              <a:gd name="connsiteX2" fmla="*/ 47633 w 115813"/>
              <a:gd name="connsiteY2" fmla="*/ 153673 h 275144"/>
              <a:gd name="connsiteX3" fmla="*/ 60195 w 115813"/>
              <a:gd name="connsiteY3" fmla="*/ 111100 h 275144"/>
              <a:gd name="connsiteX4" fmla="*/ 10719 w 115813"/>
              <a:gd name="connsiteY4" fmla="*/ 106312 h 275144"/>
              <a:gd name="connsiteX5" fmla="*/ 21027 w 115813"/>
              <a:gd name="connsiteY5" fmla="*/ 200958 h 275144"/>
              <a:gd name="connsiteX6" fmla="*/ 97958 w 115813"/>
              <a:gd name="connsiteY6" fmla="*/ 275144 h 275144"/>
              <a:gd name="connsiteX0" fmla="*/ 115813 w 115813"/>
              <a:gd name="connsiteY0" fmla="*/ 0 h 275144"/>
              <a:gd name="connsiteX1" fmla="*/ 19895 w 115813"/>
              <a:gd name="connsiteY1" fmla="*/ 85230 h 275144"/>
              <a:gd name="connsiteX2" fmla="*/ 47633 w 115813"/>
              <a:gd name="connsiteY2" fmla="*/ 153673 h 275144"/>
              <a:gd name="connsiteX3" fmla="*/ 60195 w 115813"/>
              <a:gd name="connsiteY3" fmla="*/ 111100 h 275144"/>
              <a:gd name="connsiteX4" fmla="*/ 10719 w 115813"/>
              <a:gd name="connsiteY4" fmla="*/ 106312 h 275144"/>
              <a:gd name="connsiteX5" fmla="*/ 21027 w 115813"/>
              <a:gd name="connsiteY5" fmla="*/ 200958 h 275144"/>
              <a:gd name="connsiteX6" fmla="*/ 97958 w 115813"/>
              <a:gd name="connsiteY6" fmla="*/ 275144 h 275144"/>
              <a:gd name="connsiteX0" fmla="*/ 115813 w 115813"/>
              <a:gd name="connsiteY0" fmla="*/ 0 h 275144"/>
              <a:gd name="connsiteX1" fmla="*/ 19895 w 115813"/>
              <a:gd name="connsiteY1" fmla="*/ 85230 h 275144"/>
              <a:gd name="connsiteX2" fmla="*/ 47633 w 115813"/>
              <a:gd name="connsiteY2" fmla="*/ 153673 h 275144"/>
              <a:gd name="connsiteX3" fmla="*/ 60195 w 115813"/>
              <a:gd name="connsiteY3" fmla="*/ 111100 h 275144"/>
              <a:gd name="connsiteX4" fmla="*/ 10719 w 115813"/>
              <a:gd name="connsiteY4" fmla="*/ 106312 h 275144"/>
              <a:gd name="connsiteX5" fmla="*/ 21027 w 115813"/>
              <a:gd name="connsiteY5" fmla="*/ 200958 h 275144"/>
              <a:gd name="connsiteX6" fmla="*/ 97958 w 115813"/>
              <a:gd name="connsiteY6" fmla="*/ 275144 h 275144"/>
              <a:gd name="connsiteX0" fmla="*/ 115813 w 115813"/>
              <a:gd name="connsiteY0" fmla="*/ 0 h 275144"/>
              <a:gd name="connsiteX1" fmla="*/ 19895 w 115813"/>
              <a:gd name="connsiteY1" fmla="*/ 85230 h 275144"/>
              <a:gd name="connsiteX2" fmla="*/ 47633 w 115813"/>
              <a:gd name="connsiteY2" fmla="*/ 153673 h 275144"/>
              <a:gd name="connsiteX3" fmla="*/ 60195 w 115813"/>
              <a:gd name="connsiteY3" fmla="*/ 111100 h 275144"/>
              <a:gd name="connsiteX4" fmla="*/ 10719 w 115813"/>
              <a:gd name="connsiteY4" fmla="*/ 106312 h 275144"/>
              <a:gd name="connsiteX5" fmla="*/ 21027 w 115813"/>
              <a:gd name="connsiteY5" fmla="*/ 200958 h 275144"/>
              <a:gd name="connsiteX6" fmla="*/ 97958 w 115813"/>
              <a:gd name="connsiteY6" fmla="*/ 275144 h 27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813" h="275144">
                <a:moveTo>
                  <a:pt x="115813" y="0"/>
                </a:moveTo>
                <a:cubicBezTo>
                  <a:pt x="76980" y="21864"/>
                  <a:pt x="29141" y="32099"/>
                  <a:pt x="19895" y="85230"/>
                </a:cubicBezTo>
                <a:cubicBezTo>
                  <a:pt x="13673" y="153482"/>
                  <a:pt x="39749" y="154923"/>
                  <a:pt x="47633" y="153673"/>
                </a:cubicBezTo>
                <a:cubicBezTo>
                  <a:pt x="58584" y="151937"/>
                  <a:pt x="72395" y="125646"/>
                  <a:pt x="60195" y="111100"/>
                </a:cubicBezTo>
                <a:cubicBezTo>
                  <a:pt x="53764" y="103433"/>
                  <a:pt x="27734" y="92333"/>
                  <a:pt x="10719" y="106312"/>
                </a:cubicBezTo>
                <a:cubicBezTo>
                  <a:pt x="-12139" y="118264"/>
                  <a:pt x="6487" y="172819"/>
                  <a:pt x="21027" y="200958"/>
                </a:cubicBezTo>
                <a:cubicBezTo>
                  <a:pt x="35567" y="229097"/>
                  <a:pt x="77059" y="262369"/>
                  <a:pt x="97958" y="275144"/>
                </a:cubicBezTo>
              </a:path>
            </a:pathLst>
          </a:custGeom>
          <a:noFill/>
          <a:ln w="6350">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Slide Number Placeholder 2"/>
          <p:cNvSpPr>
            <a:spLocks noGrp="1"/>
          </p:cNvSpPr>
          <p:nvPr>
            <p:ph type="sldNum" sz="quarter" idx="4294967295"/>
          </p:nvPr>
        </p:nvSpPr>
        <p:spPr>
          <a:xfrm>
            <a:off x="5314950" y="9612313"/>
            <a:ext cx="1543050" cy="336550"/>
          </a:xfrm>
        </p:spPr>
        <p:txBody>
          <a:bodyPr/>
          <a:lstStyle/>
          <a:p>
            <a:fld id="{F3F4DCA2-53CA-48AF-BF1A-13BEFD9BD817}" type="slidenum">
              <a:rPr lang="sv-SE" smtClean="0"/>
              <a:pPr/>
              <a:t>7</a:t>
            </a:fld>
            <a:endParaRPr lang="sv-SE"/>
          </a:p>
        </p:txBody>
      </p:sp>
    </p:spTree>
    <p:extLst>
      <p:ext uri="{BB962C8B-B14F-4D97-AF65-F5344CB8AC3E}">
        <p14:creationId xmlns:p14="http://schemas.microsoft.com/office/powerpoint/2010/main" val="1008764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9"/>
          </p:nvPr>
        </p:nvSpPr>
        <p:spPr>
          <a:xfrm>
            <a:off x="304918" y="765089"/>
            <a:ext cx="5798999" cy="4724370"/>
          </a:xfrm>
        </p:spPr>
        <p:txBody>
          <a:bodyPr/>
          <a:lstStyle/>
          <a:p>
            <a:r>
              <a:rPr lang="sv-SE" dirty="0" smtClean="0"/>
              <a:t>Beroende på när i processen som studenten väljer att avbryta sina utbytesstudier bör de hanteras i Ladok enligt*:</a:t>
            </a:r>
          </a:p>
          <a:p>
            <a:pPr marL="171450" indent="-171450">
              <a:buFont typeface="Arial" panose="020B0604020202020204" pitchFamily="34" charset="0"/>
              <a:buChar char="•"/>
            </a:pPr>
            <a:r>
              <a:rPr lang="sv-SE" b="1" dirty="0"/>
              <a:t>I</a:t>
            </a:r>
            <a:r>
              <a:rPr lang="sv-SE" b="1" dirty="0" smtClean="0"/>
              <a:t>nnan </a:t>
            </a:r>
            <a:r>
              <a:rPr lang="sv-SE" b="1" dirty="0"/>
              <a:t>studierna påbörjats </a:t>
            </a:r>
            <a:r>
              <a:rPr lang="sv-SE" dirty="0" smtClean="0"/>
              <a:t>bör </a:t>
            </a:r>
            <a:r>
              <a:rPr lang="sv-SE" b="1" dirty="0"/>
              <a:t>återbud</a:t>
            </a:r>
            <a:r>
              <a:rPr lang="sv-SE" dirty="0"/>
              <a:t> läggas in</a:t>
            </a:r>
            <a:r>
              <a:rPr lang="sv-SE" dirty="0" smtClean="0"/>
              <a:t>.</a:t>
            </a:r>
            <a:r>
              <a:rPr lang="sv-SE" dirty="0"/>
              <a:t> Genom att lägga in ett </a:t>
            </a:r>
            <a:r>
              <a:rPr lang="sv-SE" dirty="0" smtClean="0"/>
              <a:t>återbud </a:t>
            </a:r>
            <a:r>
              <a:rPr lang="sv-SE" dirty="0"/>
              <a:t>på </a:t>
            </a:r>
            <a:r>
              <a:rPr lang="sv-SE" dirty="0" smtClean="0"/>
              <a:t>utbytestillfället </a:t>
            </a:r>
            <a:r>
              <a:rPr lang="sv-SE" dirty="0"/>
              <a:t>kommer </a:t>
            </a:r>
            <a:r>
              <a:rPr lang="sv-SE" dirty="0" smtClean="0"/>
              <a:t>återbud </a:t>
            </a:r>
            <a:r>
              <a:rPr lang="sv-SE" dirty="0"/>
              <a:t>även läggas in på </a:t>
            </a:r>
            <a:r>
              <a:rPr lang="sv-SE" dirty="0" smtClean="0"/>
              <a:t>utbytesåtagandet.</a:t>
            </a:r>
          </a:p>
          <a:p>
            <a:pPr marL="514350" lvl="1" indent="-171450">
              <a:buFont typeface="Arial" panose="020B0604020202020204" pitchFamily="34" charset="0"/>
              <a:buChar char="•"/>
            </a:pPr>
            <a:r>
              <a:rPr lang="sv-SE" dirty="0" smtClean="0"/>
              <a:t>Om studenten redan har registrerats på utbytesåtagandet bör registreringen </a:t>
            </a:r>
            <a:r>
              <a:rPr lang="sv-SE" dirty="0"/>
              <a:t>tas </a:t>
            </a:r>
            <a:r>
              <a:rPr lang="sv-SE" dirty="0" smtClean="0"/>
              <a:t>bort, tillstånd ”pågående” tas bort i raden för utbytestillfället och sedan kan återbud </a:t>
            </a:r>
            <a:r>
              <a:rPr lang="sv-SE" dirty="0"/>
              <a:t>läggas in</a:t>
            </a:r>
            <a:r>
              <a:rPr lang="sv-SE" dirty="0" smtClean="0"/>
              <a:t>.</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endParaRPr lang="sv-SE" dirty="0" smtClean="0"/>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endParaRPr lang="sv-SE" dirty="0" smtClean="0"/>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endParaRPr lang="sv-SE" dirty="0" smtClean="0"/>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endParaRPr lang="sv-SE" dirty="0" smtClean="0"/>
          </a:p>
          <a:p>
            <a:pPr marL="171450" indent="-171450">
              <a:buFont typeface="Arial" panose="020B0604020202020204" pitchFamily="34" charset="0"/>
              <a:buChar char="•"/>
            </a:pPr>
            <a:endParaRPr lang="sv-SE" dirty="0" smtClean="0"/>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b="1" dirty="0" smtClean="0"/>
              <a:t>Efter </a:t>
            </a:r>
            <a:r>
              <a:rPr lang="sv-SE" b="1" dirty="0"/>
              <a:t>studierna påbörjats </a:t>
            </a:r>
            <a:r>
              <a:rPr lang="sv-SE" dirty="0"/>
              <a:t>och studenten är </a:t>
            </a:r>
            <a:r>
              <a:rPr lang="sv-SE" b="1" dirty="0"/>
              <a:t>registrerad</a:t>
            </a:r>
            <a:r>
              <a:rPr lang="sv-SE" dirty="0"/>
              <a:t> bör ett </a:t>
            </a:r>
            <a:r>
              <a:rPr lang="sv-SE" b="1" dirty="0"/>
              <a:t>avbrott</a:t>
            </a:r>
            <a:r>
              <a:rPr lang="sv-SE" dirty="0"/>
              <a:t> läggas in. </a:t>
            </a:r>
            <a:r>
              <a:rPr lang="sv-SE" dirty="0" smtClean="0"/>
              <a:t>Genom att lägga in ett avbrott på utbytesavtalet kommer avbrott även läggas in på utbytesåtagandet.</a:t>
            </a:r>
            <a:endParaRPr lang="sv-SE" dirty="0"/>
          </a:p>
        </p:txBody>
      </p:sp>
      <p:sp>
        <p:nvSpPr>
          <p:cNvPr id="3" name="Title 2"/>
          <p:cNvSpPr>
            <a:spLocks noGrp="1"/>
          </p:cNvSpPr>
          <p:nvPr>
            <p:ph type="ctrTitle"/>
          </p:nvPr>
        </p:nvSpPr>
        <p:spPr/>
        <p:txBody>
          <a:bodyPr/>
          <a:lstStyle/>
          <a:p>
            <a:r>
              <a:rPr lang="sv-SE" dirty="0"/>
              <a:t>Avbryta utbytesstudierna</a:t>
            </a:r>
          </a:p>
        </p:txBody>
      </p:sp>
      <p:sp>
        <p:nvSpPr>
          <p:cNvPr id="10" name="Text Placeholder 1"/>
          <p:cNvSpPr txBox="1">
            <a:spLocks/>
          </p:cNvSpPr>
          <p:nvPr/>
        </p:nvSpPr>
        <p:spPr>
          <a:xfrm>
            <a:off x="304918" y="9176120"/>
            <a:ext cx="5798999" cy="400110"/>
          </a:xfrm>
          <a:prstGeom prst="rect">
            <a:avLst/>
          </a:prstGeom>
        </p:spPr>
        <p:txBody>
          <a:bodyPr>
            <a:sp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sz="1000" dirty="0" smtClean="0"/>
              <a:t>* Tänk på att hur lärosätena tillämpar detta kan variera. Om du är osäker kan du alltid kontakta Ladoksupporten på ditt lärosäte.</a:t>
            </a:r>
            <a:endParaRPr lang="sv-SE" sz="1000" dirty="0"/>
          </a:p>
        </p:txBody>
      </p:sp>
      <p:pic>
        <p:nvPicPr>
          <p:cNvPr id="11" name="Picture 10"/>
          <p:cNvPicPr>
            <a:picLocks noChangeAspect="1"/>
          </p:cNvPicPr>
          <p:nvPr/>
        </p:nvPicPr>
        <p:blipFill>
          <a:blip r:embed="rId2"/>
          <a:stretch>
            <a:fillRect/>
          </a:stretch>
        </p:blipFill>
        <p:spPr>
          <a:xfrm>
            <a:off x="97971" y="5524677"/>
            <a:ext cx="6662058" cy="1254258"/>
          </a:xfrm>
          <a:prstGeom prst="rect">
            <a:avLst/>
          </a:prstGeom>
        </p:spPr>
      </p:pic>
      <p:pic>
        <p:nvPicPr>
          <p:cNvPr id="12" name="Picture 11"/>
          <p:cNvPicPr>
            <a:picLocks noChangeAspect="1"/>
          </p:cNvPicPr>
          <p:nvPr/>
        </p:nvPicPr>
        <p:blipFill>
          <a:blip r:embed="rId3"/>
          <a:stretch>
            <a:fillRect/>
          </a:stretch>
        </p:blipFill>
        <p:spPr>
          <a:xfrm>
            <a:off x="97971" y="2363810"/>
            <a:ext cx="6662058" cy="1830983"/>
          </a:xfrm>
          <a:prstGeom prst="rect">
            <a:avLst/>
          </a:prstGeom>
        </p:spPr>
      </p:pic>
      <p:sp>
        <p:nvSpPr>
          <p:cNvPr id="13" name="Text Placeholder 3"/>
          <p:cNvSpPr txBox="1">
            <a:spLocks/>
          </p:cNvSpPr>
          <p:nvPr/>
        </p:nvSpPr>
        <p:spPr>
          <a:xfrm>
            <a:off x="163005" y="5728541"/>
            <a:ext cx="1475295" cy="469471"/>
          </a:xfrm>
          <a:prstGeom prst="rect">
            <a:avLst/>
          </a:prstGeom>
          <a:ln w="19050">
            <a:solidFill>
              <a:srgbClr val="C8480E"/>
            </a:solidFill>
          </a:ln>
        </p:spPr>
        <p:txBody>
          <a:bodyPr/>
          <a:lstStyle>
            <a:lvl1pPr marL="0" indent="0" algn="l" defTabSz="685800" rtl="0" eaLnBrk="1" latinLnBrk="0" hangingPunct="1">
              <a:lnSpc>
                <a:spcPct val="90000"/>
              </a:lnSpc>
              <a:spcBef>
                <a:spcPts val="750"/>
              </a:spcBef>
              <a:buFont typeface="Arial" panose="020B0604020202020204" pitchFamily="34" charset="0"/>
              <a:buNone/>
              <a:defRPr sz="1100" kern="1200" baseline="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sv-SE" dirty="0"/>
          </a:p>
        </p:txBody>
      </p:sp>
      <p:sp>
        <p:nvSpPr>
          <p:cNvPr id="14" name="Text Placeholder 3"/>
          <p:cNvSpPr txBox="1">
            <a:spLocks/>
          </p:cNvSpPr>
          <p:nvPr/>
        </p:nvSpPr>
        <p:spPr>
          <a:xfrm>
            <a:off x="4523869" y="3962400"/>
            <a:ext cx="543432" cy="250002"/>
          </a:xfrm>
          <a:prstGeom prst="rect">
            <a:avLst/>
          </a:prstGeom>
          <a:ln w="19050">
            <a:solidFill>
              <a:srgbClr val="C8480E"/>
            </a:solidFill>
          </a:ln>
        </p:spPr>
        <p:txBody>
          <a:bodyPr/>
          <a:lstStyle>
            <a:lvl1pPr marL="0" indent="0" algn="l" defTabSz="685800" rtl="0" eaLnBrk="1" latinLnBrk="0" hangingPunct="1">
              <a:lnSpc>
                <a:spcPct val="90000"/>
              </a:lnSpc>
              <a:spcBef>
                <a:spcPts val="750"/>
              </a:spcBef>
              <a:buFont typeface="Arial" panose="020B0604020202020204" pitchFamily="34" charset="0"/>
              <a:buNone/>
              <a:defRPr sz="1100" kern="1200" baseline="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sv-SE" dirty="0"/>
          </a:p>
        </p:txBody>
      </p:sp>
      <p:sp>
        <p:nvSpPr>
          <p:cNvPr id="9" name="Slide Number Placeholder 2"/>
          <p:cNvSpPr>
            <a:spLocks noGrp="1"/>
          </p:cNvSpPr>
          <p:nvPr>
            <p:ph type="sldNum" sz="quarter" idx="4294967295"/>
          </p:nvPr>
        </p:nvSpPr>
        <p:spPr>
          <a:xfrm>
            <a:off x="5314950" y="9612313"/>
            <a:ext cx="1543050" cy="336550"/>
          </a:xfrm>
        </p:spPr>
        <p:txBody>
          <a:bodyPr/>
          <a:lstStyle/>
          <a:p>
            <a:fld id="{F3F4DCA2-53CA-48AF-BF1A-13BEFD9BD817}" type="slidenum">
              <a:rPr lang="sv-SE" smtClean="0"/>
              <a:pPr/>
              <a:t>8</a:t>
            </a:fld>
            <a:endParaRPr lang="sv-SE"/>
          </a:p>
        </p:txBody>
      </p:sp>
    </p:spTree>
    <p:extLst>
      <p:ext uri="{BB962C8B-B14F-4D97-AF65-F5344CB8AC3E}">
        <p14:creationId xmlns:p14="http://schemas.microsoft.com/office/powerpoint/2010/main" val="26492125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6342</TotalTime>
  <Words>1102</Words>
  <Application>Microsoft Office PowerPoint</Application>
  <PresentationFormat>A4 Paper (210x297 mm)</PresentationFormat>
  <Paragraphs>191</Paragraphs>
  <Slides>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Deltagande på utbytesstudierna</vt:lpstr>
      <vt:lpstr>Deltagande på utbytesstudierna (forts.)</vt:lpstr>
      <vt:lpstr>Deltagande på utbytesstudierna (forts.)</vt:lpstr>
      <vt:lpstr>Deltagande på utbytesstudierna (forts.)</vt:lpstr>
      <vt:lpstr>Intyg och Ladok för studenter</vt:lpstr>
      <vt:lpstr>Förlänga utbytesstudierna</vt:lpstr>
      <vt:lpstr>Avbryta utbytesstudierna</vt:lpstr>
    </vt:vector>
  </TitlesOfParts>
  <Company>Malmö högskola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Guide_Ladok_Utbytesstudier Utresande studenter gemensamt åtagande</dc:title>
  <dc:creator>Klara Nordström</dc:creator>
  <cp:lastModifiedBy>Klara Nordström</cp:lastModifiedBy>
  <cp:revision>363</cp:revision>
  <dcterms:created xsi:type="dcterms:W3CDTF">2018-06-20T10:52:41Z</dcterms:created>
  <dcterms:modified xsi:type="dcterms:W3CDTF">2021-11-03T10:53:21Z</dcterms:modified>
</cp:coreProperties>
</file>