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4" r:id="rId6"/>
    <p:sldId id="265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57"/>
            <p14:sldId id="258"/>
            <p14:sldId id="259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9"/>
    <a:srgbClr val="A6A6A6"/>
    <a:srgbClr val="F2F2F2"/>
    <a:srgbClr val="5C5C5C"/>
    <a:srgbClr val="920000"/>
    <a:srgbClr val="C1E0AE"/>
    <a:srgbClr val="86C35F"/>
    <a:srgbClr val="BF9754"/>
    <a:srgbClr val="EEFF1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7" autoAdjust="0"/>
    <p:restoredTop sz="93488" autoAdjust="0"/>
  </p:normalViewPr>
  <p:slideViewPr>
    <p:cSldViewPr snapToGrid="0">
      <p:cViewPr varScale="1">
        <p:scale>
          <a:sx n="74" d="100"/>
          <a:sy n="74" d="100"/>
        </p:scale>
        <p:origin x="3240" y="60"/>
      </p:cViewPr>
      <p:guideLst>
        <p:guide orient="horz" pos="3120"/>
        <p:guide pos="2160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2022-05-04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78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919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2BBD8-A166-470D-9DDA-961B2909AAC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4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31" y="154307"/>
            <a:ext cx="4790097" cy="2573153"/>
          </a:xfrm>
          <a:prstGeom prst="rect">
            <a:avLst/>
          </a:prstGeom>
        </p:spPr>
      </p:pic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</a:t>
            </a:r>
            <a:r>
              <a:rPr lang="en-GB" sz="1100" b="0"/>
              <a:t>2022-05-04</a:t>
            </a:r>
            <a:br>
              <a:rPr lang="sv-SE" sz="1100" b="0" dirty="0"/>
            </a:br>
            <a:r>
              <a:rPr lang="sv-SE" sz="1100" b="0" dirty="0"/>
              <a:t>Version av Ladok vid senaste uppdatering: 1.90.0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0"/>
            <a:ext cx="6858000" cy="2727460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dirty="0">
                <a:solidFill>
                  <a:schemeClr val="tx1"/>
                </a:solidFill>
              </a:rPr>
              <a:t>Inresande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utbytesstudenter</a:t>
            </a:r>
            <a:endParaRPr lang="sv-SE" b="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37" idx="3"/>
          </p:cNvCxnSpPr>
          <p:nvPr/>
        </p:nvCxnSpPr>
        <p:spPr>
          <a:xfrm flipV="1">
            <a:off x="1000756" y="4911806"/>
            <a:ext cx="5658618" cy="15930"/>
          </a:xfrm>
          <a:prstGeom prst="straightConnector1">
            <a:avLst/>
          </a:prstGeom>
          <a:ln w="57150">
            <a:solidFill>
              <a:srgbClr val="65B2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15"/>
          <p:cNvSpPr txBox="1">
            <a:spLocks/>
          </p:cNvSpPr>
          <p:nvPr/>
        </p:nvSpPr>
        <p:spPr>
          <a:xfrm>
            <a:off x="991232" y="4752217"/>
            <a:ext cx="4976868" cy="35103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lIns="144000" tIns="90000" bIns="9000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/>
              <a:t>Studier genomförs på lärosätet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486779" y="4437942"/>
            <a:ext cx="5798999" cy="26161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Tidslinje för en inresande utbytesstudent:</a:t>
            </a:r>
          </a:p>
        </p:txBody>
      </p:sp>
      <p:sp>
        <p:nvSpPr>
          <p:cNvPr id="3" name="Rectangle 2"/>
          <p:cNvSpPr/>
          <p:nvPr/>
        </p:nvSpPr>
        <p:spPr>
          <a:xfrm>
            <a:off x="82009" y="5657160"/>
            <a:ext cx="1583317" cy="223907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blir antagen till utbytesstudier på lärosätet.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Förväntat deltagande läggs in i Ladok på: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Utbytestillfälle för inresande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Innehåll i studieplanen (kurs, individuellt åtagande etc.) </a:t>
            </a:r>
          </a:p>
        </p:txBody>
      </p:sp>
      <p:cxnSp>
        <p:nvCxnSpPr>
          <p:cNvPr id="5" name="Straight Connector 4"/>
          <p:cNvCxnSpPr>
            <a:stCxn id="3" idx="0"/>
            <a:endCxn id="37" idx="2"/>
          </p:cNvCxnSpPr>
          <p:nvPr/>
        </p:nvCxnSpPr>
        <p:spPr>
          <a:xfrm flipH="1" flipV="1">
            <a:off x="865617" y="5048996"/>
            <a:ext cx="8051" cy="608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32896" y="5657160"/>
            <a:ext cx="1482744" cy="11849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påbörjar sina studier vid lärosätet. 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samband med kursstart registreras hen.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03899" y="5657160"/>
            <a:ext cx="1482744" cy="8079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avklarar studierna. 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Resultat rapporteras in i Ladok.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65293" y="5657160"/>
            <a:ext cx="1269569" cy="10156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Studenten reser hem.</a:t>
            </a:r>
          </a:p>
          <a:p>
            <a:pPr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Intyg på resultaten kan hämtas i Ladok</a:t>
            </a:r>
          </a:p>
        </p:txBody>
      </p:sp>
      <p:sp>
        <p:nvSpPr>
          <p:cNvPr id="37" name="Text Placeholder 6"/>
          <p:cNvSpPr txBox="1">
            <a:spLocks/>
          </p:cNvSpPr>
          <p:nvPr/>
        </p:nvSpPr>
        <p:spPr>
          <a:xfrm>
            <a:off x="730477" y="48064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38" name="Text Placeholder 6"/>
          <p:cNvSpPr txBox="1">
            <a:spLocks/>
          </p:cNvSpPr>
          <p:nvPr/>
        </p:nvSpPr>
        <p:spPr>
          <a:xfrm>
            <a:off x="1211039" y="48064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39" name="Text Placeholder 6"/>
          <p:cNvSpPr txBox="1">
            <a:spLocks/>
          </p:cNvSpPr>
          <p:nvPr/>
        </p:nvSpPr>
        <p:spPr>
          <a:xfrm>
            <a:off x="5465293" y="48064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40" name="Text Placeholder 6"/>
          <p:cNvSpPr txBox="1">
            <a:spLocks/>
          </p:cNvSpPr>
          <p:nvPr/>
        </p:nvSpPr>
        <p:spPr>
          <a:xfrm>
            <a:off x="5955380" y="4806475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cxnSp>
        <p:nvCxnSpPr>
          <p:cNvPr id="41" name="Straight Connector 40"/>
          <p:cNvCxnSpPr>
            <a:stCxn id="24" idx="0"/>
            <a:endCxn id="38" idx="2"/>
          </p:cNvCxnSpPr>
          <p:nvPr/>
        </p:nvCxnSpPr>
        <p:spPr>
          <a:xfrm flipH="1" flipV="1">
            <a:off x="1346179" y="5048996"/>
            <a:ext cx="1128089" cy="608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  <a:endCxn id="40" idx="2"/>
          </p:cNvCxnSpPr>
          <p:nvPr/>
        </p:nvCxnSpPr>
        <p:spPr>
          <a:xfrm flipH="1" flipV="1">
            <a:off x="6090520" y="5048996"/>
            <a:ext cx="9558" cy="608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0"/>
            <a:endCxn id="39" idx="2"/>
          </p:cNvCxnSpPr>
          <p:nvPr/>
        </p:nvCxnSpPr>
        <p:spPr>
          <a:xfrm flipV="1">
            <a:off x="4645271" y="5048996"/>
            <a:ext cx="955162" cy="608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37088"/>
              </p:ext>
            </p:extLst>
          </p:nvPr>
        </p:nvGraphicFramePr>
        <p:xfrm>
          <a:off x="558205" y="2621904"/>
          <a:ext cx="5735782" cy="1427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12938">
                  <a:extLst>
                    <a:ext uri="{9D8B030D-6E8A-4147-A177-3AD203B41FA5}">
                      <a16:colId xmlns:a16="http://schemas.microsoft.com/office/drawing/2014/main" val="3254201021"/>
                    </a:ext>
                  </a:extLst>
                </a:gridCol>
                <a:gridCol w="822844">
                  <a:extLst>
                    <a:ext uri="{9D8B030D-6E8A-4147-A177-3AD203B41FA5}">
                      <a16:colId xmlns:a16="http://schemas.microsoft.com/office/drawing/2014/main" val="1966758527"/>
                    </a:ext>
                  </a:extLst>
                </a:gridCol>
              </a:tblGrid>
              <a:tr h="258119">
                <a:tc>
                  <a:txBody>
                    <a:bodyPr/>
                    <a:lstStyle/>
                    <a:p>
                      <a:r>
                        <a:rPr lang="sv-SE" sz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Innehåll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Sida</a:t>
                      </a:r>
                      <a:endParaRPr lang="sv-SE" sz="11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477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75365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Deltagande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 på utbytesstudierna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897821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Intyg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 och studentgränssnittet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10424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Förlänga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 utbytesstudierna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57972"/>
                  </a:ext>
                </a:extLst>
              </a:tr>
              <a:tr h="219401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Avbryta</a:t>
                      </a:r>
                      <a:r>
                        <a:rPr lang="sv-SE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 utbytesstudierna</a:t>
                      </a:r>
                      <a:endParaRPr lang="sv-SE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695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2076723"/>
            <a:ext cx="5798999" cy="3970318"/>
          </a:xfrm>
        </p:spPr>
        <p:txBody>
          <a:bodyPr/>
          <a:lstStyle/>
          <a:p>
            <a:r>
              <a:rPr lang="sv-SE" b="1" dirty="0"/>
              <a:t>Handhavande: Ge studenten ett förväntat deltagande på utbytesstudierna</a:t>
            </a:r>
          </a:p>
          <a:p>
            <a:pPr marL="228600" indent="-228600">
              <a:buAutoNum type="arabicPeriod"/>
            </a:pPr>
            <a:r>
              <a:rPr lang="sv-SE" dirty="0"/>
              <a:t>Sök fram studenten och välj fliken </a:t>
            </a:r>
            <a:r>
              <a:rPr lang="sv-SE" b="1" dirty="0"/>
              <a:t>Studiedeltagande</a:t>
            </a:r>
            <a:endParaRPr lang="sv-SE" dirty="0"/>
          </a:p>
          <a:p>
            <a:pPr marL="228600" indent="-228600">
              <a:buAutoNum type="arabicPeriod"/>
            </a:pPr>
            <a:r>
              <a:rPr lang="sv-SE" dirty="0"/>
              <a:t>Välj att skapa en </a:t>
            </a:r>
            <a:r>
              <a:rPr lang="sv-SE" b="1" dirty="0"/>
              <a:t>Ny studieplan</a:t>
            </a:r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b="1" dirty="0"/>
          </a:p>
          <a:p>
            <a:pPr marL="228600" indent="-228600">
              <a:buAutoNum type="arabicPeriod"/>
            </a:pPr>
            <a:endParaRPr lang="sv-SE" sz="1000" b="1" dirty="0"/>
          </a:p>
          <a:p>
            <a:pPr marL="228600" indent="-228600">
              <a:buAutoNum type="arabicPeriod"/>
            </a:pPr>
            <a:endParaRPr lang="sv-SE" sz="1000" b="1" dirty="0"/>
          </a:p>
          <a:p>
            <a:pPr marL="228600" indent="-228600">
              <a:buAutoNum type="arabicPeriod"/>
            </a:pPr>
            <a:endParaRPr lang="sv-SE" sz="1000" b="1" dirty="0"/>
          </a:p>
          <a:p>
            <a:pPr marL="228600" indent="-228600">
              <a:buAutoNum type="arabicPeriod"/>
            </a:pPr>
            <a:endParaRPr lang="sv-SE" sz="1400" b="1" dirty="0"/>
          </a:p>
          <a:p>
            <a:pPr marL="228600" indent="-228600">
              <a:spcAft>
                <a:spcPts val="300"/>
              </a:spcAft>
              <a:buAutoNum type="arabicPeriod"/>
            </a:pPr>
            <a:r>
              <a:rPr lang="sv-SE" dirty="0"/>
              <a:t>I dialogrutan: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Sök fram utbytesavtalet</a:t>
            </a:r>
            <a:r>
              <a:rPr lang="sv-SE" dirty="0"/>
              <a:t> som studierna ska bedrivas inom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Välj tillfället </a:t>
            </a:r>
            <a:r>
              <a:rPr lang="sv-SE" dirty="0"/>
              <a:t>studenten ska delta på</a:t>
            </a:r>
          </a:p>
          <a:p>
            <a:pPr marL="5715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b="1" dirty="0"/>
              <a:t>Tillgängligt från och med: </a:t>
            </a:r>
            <a:r>
              <a:rPr lang="sv-SE" dirty="0"/>
              <a:t>ange datum som studenten ska påbörja första kursen inom utbytesavtalet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Senare del</a:t>
            </a:r>
            <a:r>
              <a:rPr lang="sv-SE" dirty="0"/>
              <a:t>: välj ”Nej” </a:t>
            </a:r>
            <a:r>
              <a:rPr lang="sv-SE" i="1" dirty="0"/>
              <a:t>(endast valbart när du skapar ”Ny studieplan”)</a:t>
            </a:r>
            <a:endParaRPr lang="sv-SE" dirty="0"/>
          </a:p>
          <a:p>
            <a:pPr marL="228600" indent="-228600">
              <a:buAutoNum type="arabicPeriod"/>
            </a:pPr>
            <a:r>
              <a:rPr lang="sv-SE" dirty="0"/>
              <a:t>Gå till </a:t>
            </a:r>
            <a:r>
              <a:rPr lang="sv-SE" b="1" dirty="0"/>
              <a:t>nästa sida </a:t>
            </a:r>
            <a:r>
              <a:rPr lang="sv-SE" dirty="0"/>
              <a:t>i dialogrutan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Deltagande på utbytesstudierna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444" b="19429"/>
          <a:stretch/>
        </p:blipFill>
        <p:spPr>
          <a:xfrm>
            <a:off x="606731" y="6094948"/>
            <a:ext cx="4449996" cy="32801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r="4235"/>
          <a:stretch/>
        </p:blipFill>
        <p:spPr>
          <a:xfrm>
            <a:off x="304918" y="2907365"/>
            <a:ext cx="5799668" cy="141152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97184" y="796309"/>
            <a:ext cx="5706733" cy="10127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lIns="144000" tIns="90000" bIns="90000" anchor="t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Innan du kan ge studenten ett förväntat deltagande på utbytesstudierna behöver följande förberedelser genomföras av personal med behörighet för det: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Etablera studenten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i Ladok (om hen inte studerat vid ett svenskt lärosäte tidigare)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100" b="1" dirty="0">
                <a:latin typeface="Arial" panose="020B0604020202020204" pitchFamily="34" charset="0"/>
                <a:cs typeface="Arial" panose="020B0604020202020204" pitchFamily="34" charset="0"/>
              </a:rPr>
              <a:t>Skapa utbytesavtal och utbytestillfälle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som studenten ska delta på.</a:t>
            </a:r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249" y="710970"/>
            <a:ext cx="219852" cy="200106"/>
          </a:xfrm>
          <a:prstGeom prst="ellipse">
            <a:avLst/>
          </a:prstGeom>
          <a:solidFill>
            <a:srgbClr val="C00000"/>
          </a:solidFill>
          <a:ln>
            <a:solidFill>
              <a:srgbClr val="92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400" b="1" dirty="0"/>
              <a:t>i</a:t>
            </a:r>
          </a:p>
        </p:txBody>
      </p:sp>
      <p:sp>
        <p:nvSpPr>
          <p:cNvPr id="18" name="Text Placeholder 7"/>
          <p:cNvSpPr txBox="1">
            <a:spLocks/>
          </p:cNvSpPr>
          <p:nvPr/>
        </p:nvSpPr>
        <p:spPr>
          <a:xfrm>
            <a:off x="1138084" y="3753824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19" name="Text Placeholder 6"/>
          <p:cNvSpPr txBox="1">
            <a:spLocks/>
          </p:cNvSpPr>
          <p:nvPr/>
        </p:nvSpPr>
        <p:spPr>
          <a:xfrm>
            <a:off x="2137367" y="405286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4921587" y="8110079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3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467225" y="7087546"/>
            <a:ext cx="419100" cy="2287588"/>
          </a:xfrm>
          <a:prstGeom prst="rightBrace">
            <a:avLst>
              <a:gd name="adj1" fmla="val 42424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49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8633133"/>
          </a:xfrm>
        </p:spPr>
        <p:txBody>
          <a:bodyPr/>
          <a:lstStyle/>
          <a:p>
            <a:pPr marL="228600" indent="-228600">
              <a:buFont typeface="+mj-lt"/>
              <a:buAutoNum type="arabicPeriod" startAt="5"/>
            </a:pPr>
            <a:r>
              <a:rPr lang="sv-SE" dirty="0"/>
              <a:t>Studenten har nu fått ett förväntat deltagande på utbytestillfället. </a:t>
            </a:r>
          </a:p>
          <a:p>
            <a:pPr marL="228600" indent="-228600">
              <a:buFont typeface="+mj-lt"/>
              <a:buAutoNum type="arabicPeriod" startAt="5"/>
            </a:pPr>
            <a:r>
              <a:rPr lang="sv-SE" dirty="0"/>
              <a:t>Klicka på </a:t>
            </a:r>
            <a:r>
              <a:rPr lang="sv-SE" b="1" dirty="0"/>
              <a:t>Välj </a:t>
            </a:r>
            <a:r>
              <a:rPr lang="sv-SE" dirty="0"/>
              <a:t>i raden för tillfället, och välj att lägga till det innehåll som studenten ska delta på, t.ex.: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Kurs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dirty="0"/>
              <a:t>Individuellt åtagande</a:t>
            </a:r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dirty="0"/>
          </a:p>
          <a:p>
            <a:pPr marL="228600" indent="-228600">
              <a:buFont typeface="+mj-lt"/>
              <a:buAutoNum type="arabicPeriod" startAt="5"/>
            </a:pPr>
            <a:endParaRPr lang="sv-SE" sz="2800" dirty="0"/>
          </a:p>
          <a:p>
            <a:r>
              <a:rPr lang="sv-SE" sz="1400" b="1" dirty="0"/>
              <a:t>Påbörja utbytesstudierna</a:t>
            </a:r>
          </a:p>
          <a:p>
            <a:r>
              <a:rPr lang="sv-SE" dirty="0"/>
              <a:t>Vid studiestart </a:t>
            </a:r>
            <a:r>
              <a:rPr lang="sv-SE" b="1" dirty="0"/>
              <a:t>registreras studenten </a:t>
            </a:r>
            <a:r>
              <a:rPr lang="sv-SE" dirty="0"/>
              <a:t>på kurser/åtagande. När en registrering görs så ändras studentens </a:t>
            </a:r>
            <a:r>
              <a:rPr lang="sv-SE" b="1" dirty="0"/>
              <a:t>tillstånd på utbytestillfället till ”Pågående”.</a:t>
            </a:r>
            <a:br>
              <a:rPr lang="sv-SE" b="1" dirty="0"/>
            </a:br>
            <a:br>
              <a:rPr lang="sv-SE" sz="300" dirty="0"/>
            </a:br>
            <a:r>
              <a:rPr lang="sv-SE" i="1" dirty="0"/>
              <a:t>Om det finns en registreringsperiod på kurs/åtagandet så kan studenten registrera sig själv i studentgränssnittet av Ladok.</a:t>
            </a:r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pPr marL="228600" indent="-228600">
              <a:buFont typeface="+mj-lt"/>
              <a:buAutoNum type="arabicPeriod" startAt="5"/>
            </a:pPr>
            <a:endParaRPr lang="sv-SE" i="1" dirty="0"/>
          </a:p>
          <a:p>
            <a:endParaRPr lang="sv-SE" sz="1600" dirty="0"/>
          </a:p>
          <a:p>
            <a:pPr>
              <a:spcAft>
                <a:spcPts val="1200"/>
              </a:spcAft>
            </a:pPr>
            <a:r>
              <a:rPr lang="sv-SE" sz="1400" b="1" dirty="0"/>
              <a:t>Efter avslutade utbytesstudier</a:t>
            </a:r>
          </a:p>
          <a:p>
            <a:r>
              <a:rPr lang="sv-SE" dirty="0"/>
              <a:t>Studenten deltar i undervisningen under terminen, och resultat rapporteras löpande in som för övriga studenter i Ladok. </a:t>
            </a:r>
          </a:p>
          <a:p>
            <a:r>
              <a:rPr lang="sv-SE" dirty="0"/>
              <a:t>Vid terminsslut rapporteras ”Resultat på kurs” in och därmed ses kurserna som avslutade.</a:t>
            </a:r>
          </a:p>
          <a:p>
            <a:r>
              <a:rPr lang="sv-SE" dirty="0"/>
              <a:t>Vid behov kan studentens tillstånd på utbytestillfället manuellt ändras till ”Avklarad” för att markera att utbytesstudierna är avklarade. Detta kan du göra genom att klicka på </a:t>
            </a:r>
            <a:r>
              <a:rPr lang="sv-SE" b="1" dirty="0"/>
              <a:t>Dokumentera </a:t>
            </a:r>
            <a:r>
              <a:rPr lang="sv-SE" dirty="0"/>
              <a:t>(under benämningen på utbytesavtalet) → </a:t>
            </a:r>
            <a:r>
              <a:rPr lang="sv-SE" b="1" dirty="0"/>
              <a:t>Avklarad på kurspaketering</a:t>
            </a:r>
            <a:r>
              <a:rPr lang="sv-SE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Deltagande på utbytesstudierna </a:t>
            </a:r>
            <a:r>
              <a:rPr lang="sv-SE" b="0" dirty="0"/>
              <a:t>(forts.)</a:t>
            </a:r>
            <a:endParaRPr lang="sv-SE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9383"/>
          <a:stretch/>
        </p:blipFill>
        <p:spPr>
          <a:xfrm>
            <a:off x="104775" y="5069643"/>
            <a:ext cx="6648451" cy="2127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8890" b="23902"/>
          <a:stretch/>
        </p:blipFill>
        <p:spPr>
          <a:xfrm>
            <a:off x="104775" y="2010679"/>
            <a:ext cx="6648451" cy="1564913"/>
          </a:xfrm>
          <a:prstGeom prst="rect">
            <a:avLst/>
          </a:prstGeom>
        </p:spPr>
      </p:pic>
      <p:sp>
        <p:nvSpPr>
          <p:cNvPr id="14" name="Text Placeholder 5"/>
          <p:cNvSpPr txBox="1">
            <a:spLocks/>
          </p:cNvSpPr>
          <p:nvPr/>
        </p:nvSpPr>
        <p:spPr>
          <a:xfrm>
            <a:off x="5881444" y="303986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6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878787" y="6485286"/>
            <a:ext cx="889507" cy="64907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244412" y="6105541"/>
            <a:ext cx="641232" cy="24294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34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763116"/>
          </a:xfrm>
        </p:spPr>
        <p:txBody>
          <a:bodyPr/>
          <a:lstStyle/>
          <a:p>
            <a:r>
              <a:rPr lang="sv-SE" sz="1400" b="1" dirty="0"/>
              <a:t>Studentgränssnittet </a:t>
            </a:r>
            <a:endParaRPr lang="sv-SE" b="1" dirty="0"/>
          </a:p>
          <a:p>
            <a:pPr>
              <a:spcAft>
                <a:spcPts val="300"/>
              </a:spcAft>
            </a:pPr>
            <a:r>
              <a:rPr lang="sv-SE" dirty="0"/>
              <a:t>Utbytesstudenter som loggar in i Ladok för studenter kan använda det som andra studenter, t.ex. för att: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Registrera sig på kurser/åtaganden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dirty="0"/>
              <a:t>Se inrapporterade resultat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Hämta intyg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sz="800" dirty="0"/>
          </a:p>
          <a:p>
            <a:endParaRPr lang="sv-SE" dirty="0"/>
          </a:p>
          <a:p>
            <a:r>
              <a:rPr lang="sv-SE" sz="1400" b="1" dirty="0"/>
              <a:t>Intyg</a:t>
            </a:r>
            <a:endParaRPr lang="sv-SE" b="1" dirty="0"/>
          </a:p>
          <a:p>
            <a:r>
              <a:rPr lang="sv-SE" dirty="0"/>
              <a:t>Detta visas för de olika intygen: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Intyg över förväntat deltagande</a:t>
            </a:r>
            <a:r>
              <a:rPr lang="sv-SE" dirty="0"/>
              <a:t>: Studenten ser det hen förväntas delta på, och ser att det läses inom utbytesavtalet (kod och benämning för utbytesavtalet visas)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Registreringsintyg</a:t>
            </a:r>
            <a:r>
              <a:rPr lang="sv-SE" dirty="0"/>
              <a:t>: Studenten ser det hen är registrerad på, och ser att det läses inom utbytesavtalet (kod och benämning för utbytesavtalet visas)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Resultatintyg och nationellt resultatintyg</a:t>
            </a:r>
            <a:r>
              <a:rPr lang="sv-SE" dirty="0"/>
              <a:t>: Studenten ser sina resultat på kurser/åtaganden, men inte att de har lästs inom utbytesavtalet.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3906B12E-3D3F-4A97-9C6B-D104BB2089A3}"/>
              </a:ext>
            </a:extLst>
          </p:cNvPr>
          <p:cNvGrpSpPr/>
          <p:nvPr/>
        </p:nvGrpSpPr>
        <p:grpSpPr>
          <a:xfrm>
            <a:off x="359311" y="2122218"/>
            <a:ext cx="5379602" cy="1903337"/>
            <a:chOff x="359311" y="2122218"/>
            <a:chExt cx="5379602" cy="1903337"/>
          </a:xfrm>
        </p:grpSpPr>
        <p:pic>
          <p:nvPicPr>
            <p:cNvPr id="6" name="Bildobjekt 5">
              <a:extLst>
                <a:ext uri="{FF2B5EF4-FFF2-40B4-BE49-F238E27FC236}">
                  <a16:creationId xmlns:a16="http://schemas.microsoft.com/office/drawing/2014/main" id="{DD96C3CF-CAD7-40A9-9B5B-A4B577226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9311" y="2122218"/>
              <a:ext cx="5379602" cy="1903337"/>
            </a:xfrm>
            <a:prstGeom prst="rect">
              <a:avLst/>
            </a:prstGeom>
          </p:spPr>
        </p:pic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7A99F098-ECBE-4F36-AA81-6DFA4B7B8986}"/>
                </a:ext>
              </a:extLst>
            </p:cNvPr>
            <p:cNvSpPr/>
            <p:nvPr/>
          </p:nvSpPr>
          <p:spPr>
            <a:xfrm>
              <a:off x="1498599" y="2613025"/>
              <a:ext cx="4240313" cy="339140"/>
            </a:xfrm>
            <a:prstGeom prst="rect">
              <a:avLst/>
            </a:prstGeom>
            <a:solidFill>
              <a:srgbClr val="F0F3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503434"/>
          </a:xfrm>
        </p:spPr>
        <p:txBody>
          <a:bodyPr/>
          <a:lstStyle/>
          <a:p>
            <a:r>
              <a:rPr lang="sv-SE" dirty="0"/>
              <a:t>Intyg och studentgränssnittet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776" b="47575"/>
          <a:stretch/>
        </p:blipFill>
        <p:spPr>
          <a:xfrm rot="21180000">
            <a:off x="271315" y="6698193"/>
            <a:ext cx="3617648" cy="247748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2" name="Text Placeholder 14"/>
          <p:cNvSpPr txBox="1">
            <a:spLocks/>
          </p:cNvSpPr>
          <p:nvPr/>
        </p:nvSpPr>
        <p:spPr>
          <a:xfrm rot="21180000">
            <a:off x="382910" y="8084625"/>
            <a:ext cx="3528685" cy="603093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99"/>
          <a:stretch/>
        </p:blipFill>
        <p:spPr>
          <a:xfrm rot="360000">
            <a:off x="3008690" y="6792954"/>
            <a:ext cx="3622689" cy="251868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1" name="Text Placeholder 14"/>
          <p:cNvSpPr txBox="1">
            <a:spLocks/>
          </p:cNvSpPr>
          <p:nvPr/>
        </p:nvSpPr>
        <p:spPr>
          <a:xfrm rot="360000">
            <a:off x="2992195" y="8165548"/>
            <a:ext cx="3587919" cy="666732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06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109091"/>
          </a:xfrm>
        </p:spPr>
        <p:txBody>
          <a:bodyPr/>
          <a:lstStyle/>
          <a:p>
            <a:r>
              <a:rPr lang="sv-SE" dirty="0"/>
              <a:t>Om en inresande utbytesstudent får beviljat att förlänga sina utbytesstudier på lärosätet så, kan det hanteras i Ladok genom att: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Skapa ett nytt utbytestillfälle i ”Utbildningsinformation” till studenten som avser hela den period studenten ska studera vid lärosätet (originalperioden + den förlängda perioden)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Genomför ett tillfällesbyte </a:t>
            </a:r>
            <a:r>
              <a:rPr lang="sv-SE" u="sng" dirty="0"/>
              <a:t>från</a:t>
            </a:r>
            <a:r>
              <a:rPr lang="sv-SE" dirty="0"/>
              <a:t> det utbytestillfälle som studenten deltog på från början </a:t>
            </a:r>
            <a:r>
              <a:rPr lang="sv-SE" u="sng" dirty="0"/>
              <a:t>till</a:t>
            </a:r>
            <a:r>
              <a:rPr lang="sv-SE" dirty="0"/>
              <a:t> tillfället som avser den längre perioden. </a:t>
            </a:r>
            <a:br>
              <a:rPr lang="sv-SE" dirty="0"/>
            </a:br>
            <a:br>
              <a:rPr lang="sv-SE" sz="300" dirty="0"/>
            </a:br>
            <a:r>
              <a:rPr lang="sv-SE" i="1" dirty="0"/>
              <a:t>Datum för ”Tillgänglig från och med” kan sättas som startdatum för den termin/period som studierna förlängts med.</a:t>
            </a:r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i="1" dirty="0"/>
          </a:p>
          <a:p>
            <a:pPr marL="228600" indent="-228600">
              <a:buFont typeface="+mj-lt"/>
              <a:buAutoNum type="arabicPeriod"/>
            </a:pPr>
            <a:endParaRPr lang="sv-SE" dirty="0"/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Lägg till den utbildning studenten ska delta på och placera den inom utbytestillfället som avser den förlängda perioden. När studenten registreras på det så ses tillfället som påbörjat. </a:t>
            </a:r>
          </a:p>
        </p:txBody>
      </p:sp>
      <p:sp>
        <p:nvSpPr>
          <p:cNvPr id="6" name="Rubrik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Förlänga utbytesstudierna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595"/>
          <a:stretch/>
        </p:blipFill>
        <p:spPr>
          <a:xfrm>
            <a:off x="203259" y="2693614"/>
            <a:ext cx="6451482" cy="2048710"/>
          </a:xfrm>
          <a:prstGeom prst="rect">
            <a:avLst/>
          </a:prstGeom>
        </p:spPr>
      </p:pic>
      <p:sp>
        <p:nvSpPr>
          <p:cNvPr id="38" name="Text Placeholder 17"/>
          <p:cNvSpPr txBox="1">
            <a:spLocks/>
          </p:cNvSpPr>
          <p:nvPr/>
        </p:nvSpPr>
        <p:spPr>
          <a:xfrm>
            <a:off x="6262813" y="428635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24408"/>
          <a:stretch/>
        </p:blipFill>
        <p:spPr>
          <a:xfrm>
            <a:off x="441960" y="5973240"/>
            <a:ext cx="6212781" cy="1656521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146022" y="5558473"/>
            <a:ext cx="419101" cy="939975"/>
          </a:xfrm>
          <a:custGeom>
            <a:avLst/>
            <a:gdLst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59531 w 123958"/>
              <a:gd name="connsiteY2" fmla="*/ 16669 h 250031"/>
              <a:gd name="connsiteX3" fmla="*/ 50006 w 123958"/>
              <a:gd name="connsiteY3" fmla="*/ 23813 h 250031"/>
              <a:gd name="connsiteX4" fmla="*/ 42862 w 123958"/>
              <a:gd name="connsiteY4" fmla="*/ 26194 h 250031"/>
              <a:gd name="connsiteX5" fmla="*/ 28575 w 123958"/>
              <a:gd name="connsiteY5" fmla="*/ 38100 h 250031"/>
              <a:gd name="connsiteX6" fmla="*/ 19050 w 123958"/>
              <a:gd name="connsiteY6" fmla="*/ 57150 h 250031"/>
              <a:gd name="connsiteX7" fmla="*/ 9525 w 123958"/>
              <a:gd name="connsiteY7" fmla="*/ 80963 h 250031"/>
              <a:gd name="connsiteX8" fmla="*/ 7144 w 123958"/>
              <a:gd name="connsiteY8" fmla="*/ 88106 h 250031"/>
              <a:gd name="connsiteX9" fmla="*/ 9525 w 123958"/>
              <a:gd name="connsiteY9" fmla="*/ 104775 h 250031"/>
              <a:gd name="connsiteX10" fmla="*/ 21431 w 123958"/>
              <a:gd name="connsiteY10" fmla="*/ 116681 h 250031"/>
              <a:gd name="connsiteX11" fmla="*/ 35719 w 123958"/>
              <a:gd name="connsiteY11" fmla="*/ 128588 h 250031"/>
              <a:gd name="connsiteX12" fmla="*/ 45244 w 123958"/>
              <a:gd name="connsiteY12" fmla="*/ 130969 h 250031"/>
              <a:gd name="connsiteX13" fmla="*/ 73819 w 123958"/>
              <a:gd name="connsiteY13" fmla="*/ 138113 h 250031"/>
              <a:gd name="connsiteX14" fmla="*/ 100012 w 123958"/>
              <a:gd name="connsiteY14" fmla="*/ 135731 h 250031"/>
              <a:gd name="connsiteX15" fmla="*/ 107156 w 123958"/>
              <a:gd name="connsiteY15" fmla="*/ 130969 h 250031"/>
              <a:gd name="connsiteX16" fmla="*/ 121444 w 123958"/>
              <a:gd name="connsiteY16" fmla="*/ 114300 h 250031"/>
              <a:gd name="connsiteX17" fmla="*/ 121444 w 123958"/>
              <a:gd name="connsiteY17" fmla="*/ 100013 h 250031"/>
              <a:gd name="connsiteX18" fmla="*/ 114300 w 123958"/>
              <a:gd name="connsiteY18" fmla="*/ 97631 h 250031"/>
              <a:gd name="connsiteX19" fmla="*/ 73819 w 123958"/>
              <a:gd name="connsiteY19" fmla="*/ 102394 h 250031"/>
              <a:gd name="connsiteX20" fmla="*/ 57150 w 123958"/>
              <a:gd name="connsiteY20" fmla="*/ 107156 h 250031"/>
              <a:gd name="connsiteX21" fmla="*/ 38100 w 123958"/>
              <a:gd name="connsiteY21" fmla="*/ 109538 h 250031"/>
              <a:gd name="connsiteX22" fmla="*/ 28575 w 123958"/>
              <a:gd name="connsiteY22" fmla="*/ 114300 h 250031"/>
              <a:gd name="connsiteX23" fmla="*/ 19050 w 123958"/>
              <a:gd name="connsiteY23" fmla="*/ 116681 h 250031"/>
              <a:gd name="connsiteX24" fmla="*/ 11906 w 123958"/>
              <a:gd name="connsiteY24" fmla="*/ 123825 h 250031"/>
              <a:gd name="connsiteX25" fmla="*/ 4762 w 123958"/>
              <a:gd name="connsiteY25" fmla="*/ 138113 h 250031"/>
              <a:gd name="connsiteX26" fmla="*/ 0 w 123958"/>
              <a:gd name="connsiteY26" fmla="*/ 150019 h 250031"/>
              <a:gd name="connsiteX27" fmla="*/ 7144 w 123958"/>
              <a:gd name="connsiteY27" fmla="*/ 188119 h 250031"/>
              <a:gd name="connsiteX28" fmla="*/ 9525 w 123958"/>
              <a:gd name="connsiteY28" fmla="*/ 195263 h 250031"/>
              <a:gd name="connsiteX29" fmla="*/ 23812 w 123958"/>
              <a:gd name="connsiteY29" fmla="*/ 204788 h 250031"/>
              <a:gd name="connsiteX30" fmla="*/ 42862 w 123958"/>
              <a:gd name="connsiteY30" fmla="*/ 214313 h 250031"/>
              <a:gd name="connsiteX31" fmla="*/ 50006 w 123958"/>
              <a:gd name="connsiteY31" fmla="*/ 219075 h 250031"/>
              <a:gd name="connsiteX32" fmla="*/ 64294 w 123958"/>
              <a:gd name="connsiteY32" fmla="*/ 223838 h 250031"/>
              <a:gd name="connsiteX33" fmla="*/ 76200 w 123958"/>
              <a:gd name="connsiteY33" fmla="*/ 230981 h 250031"/>
              <a:gd name="connsiteX34" fmla="*/ 97631 w 123958"/>
              <a:gd name="connsiteY34" fmla="*/ 238125 h 250031"/>
              <a:gd name="connsiteX35" fmla="*/ 104775 w 123958"/>
              <a:gd name="connsiteY35" fmla="*/ 242888 h 250031"/>
              <a:gd name="connsiteX36" fmla="*/ 111919 w 123958"/>
              <a:gd name="connsiteY36" fmla="*/ 245269 h 250031"/>
              <a:gd name="connsiteX37" fmla="*/ 116681 w 123958"/>
              <a:gd name="connsiteY37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59531 w 123958"/>
              <a:gd name="connsiteY2" fmla="*/ 16669 h 250031"/>
              <a:gd name="connsiteX3" fmla="*/ 50006 w 123958"/>
              <a:gd name="connsiteY3" fmla="*/ 23813 h 250031"/>
              <a:gd name="connsiteX4" fmla="*/ 28575 w 123958"/>
              <a:gd name="connsiteY4" fmla="*/ 38100 h 250031"/>
              <a:gd name="connsiteX5" fmla="*/ 19050 w 123958"/>
              <a:gd name="connsiteY5" fmla="*/ 57150 h 250031"/>
              <a:gd name="connsiteX6" fmla="*/ 9525 w 123958"/>
              <a:gd name="connsiteY6" fmla="*/ 80963 h 250031"/>
              <a:gd name="connsiteX7" fmla="*/ 7144 w 123958"/>
              <a:gd name="connsiteY7" fmla="*/ 88106 h 250031"/>
              <a:gd name="connsiteX8" fmla="*/ 9525 w 123958"/>
              <a:gd name="connsiteY8" fmla="*/ 104775 h 250031"/>
              <a:gd name="connsiteX9" fmla="*/ 21431 w 123958"/>
              <a:gd name="connsiteY9" fmla="*/ 116681 h 250031"/>
              <a:gd name="connsiteX10" fmla="*/ 35719 w 123958"/>
              <a:gd name="connsiteY10" fmla="*/ 128588 h 250031"/>
              <a:gd name="connsiteX11" fmla="*/ 45244 w 123958"/>
              <a:gd name="connsiteY11" fmla="*/ 130969 h 250031"/>
              <a:gd name="connsiteX12" fmla="*/ 73819 w 123958"/>
              <a:gd name="connsiteY12" fmla="*/ 138113 h 250031"/>
              <a:gd name="connsiteX13" fmla="*/ 100012 w 123958"/>
              <a:gd name="connsiteY13" fmla="*/ 135731 h 250031"/>
              <a:gd name="connsiteX14" fmla="*/ 107156 w 123958"/>
              <a:gd name="connsiteY14" fmla="*/ 130969 h 250031"/>
              <a:gd name="connsiteX15" fmla="*/ 121444 w 123958"/>
              <a:gd name="connsiteY15" fmla="*/ 114300 h 250031"/>
              <a:gd name="connsiteX16" fmla="*/ 121444 w 123958"/>
              <a:gd name="connsiteY16" fmla="*/ 100013 h 250031"/>
              <a:gd name="connsiteX17" fmla="*/ 114300 w 123958"/>
              <a:gd name="connsiteY17" fmla="*/ 97631 h 250031"/>
              <a:gd name="connsiteX18" fmla="*/ 73819 w 123958"/>
              <a:gd name="connsiteY18" fmla="*/ 102394 h 250031"/>
              <a:gd name="connsiteX19" fmla="*/ 57150 w 123958"/>
              <a:gd name="connsiteY19" fmla="*/ 107156 h 250031"/>
              <a:gd name="connsiteX20" fmla="*/ 38100 w 123958"/>
              <a:gd name="connsiteY20" fmla="*/ 109538 h 250031"/>
              <a:gd name="connsiteX21" fmla="*/ 28575 w 123958"/>
              <a:gd name="connsiteY21" fmla="*/ 114300 h 250031"/>
              <a:gd name="connsiteX22" fmla="*/ 19050 w 123958"/>
              <a:gd name="connsiteY22" fmla="*/ 116681 h 250031"/>
              <a:gd name="connsiteX23" fmla="*/ 11906 w 123958"/>
              <a:gd name="connsiteY23" fmla="*/ 123825 h 250031"/>
              <a:gd name="connsiteX24" fmla="*/ 4762 w 123958"/>
              <a:gd name="connsiteY24" fmla="*/ 138113 h 250031"/>
              <a:gd name="connsiteX25" fmla="*/ 0 w 123958"/>
              <a:gd name="connsiteY25" fmla="*/ 150019 h 250031"/>
              <a:gd name="connsiteX26" fmla="*/ 7144 w 123958"/>
              <a:gd name="connsiteY26" fmla="*/ 188119 h 250031"/>
              <a:gd name="connsiteX27" fmla="*/ 9525 w 123958"/>
              <a:gd name="connsiteY27" fmla="*/ 195263 h 250031"/>
              <a:gd name="connsiteX28" fmla="*/ 23812 w 123958"/>
              <a:gd name="connsiteY28" fmla="*/ 204788 h 250031"/>
              <a:gd name="connsiteX29" fmla="*/ 42862 w 123958"/>
              <a:gd name="connsiteY29" fmla="*/ 214313 h 250031"/>
              <a:gd name="connsiteX30" fmla="*/ 50006 w 123958"/>
              <a:gd name="connsiteY30" fmla="*/ 219075 h 250031"/>
              <a:gd name="connsiteX31" fmla="*/ 64294 w 123958"/>
              <a:gd name="connsiteY31" fmla="*/ 223838 h 250031"/>
              <a:gd name="connsiteX32" fmla="*/ 76200 w 123958"/>
              <a:gd name="connsiteY32" fmla="*/ 230981 h 250031"/>
              <a:gd name="connsiteX33" fmla="*/ 97631 w 123958"/>
              <a:gd name="connsiteY33" fmla="*/ 238125 h 250031"/>
              <a:gd name="connsiteX34" fmla="*/ 104775 w 123958"/>
              <a:gd name="connsiteY34" fmla="*/ 242888 h 250031"/>
              <a:gd name="connsiteX35" fmla="*/ 111919 w 123958"/>
              <a:gd name="connsiteY35" fmla="*/ 245269 h 250031"/>
              <a:gd name="connsiteX36" fmla="*/ 116681 w 123958"/>
              <a:gd name="connsiteY36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50006 w 123958"/>
              <a:gd name="connsiteY2" fmla="*/ 23813 h 250031"/>
              <a:gd name="connsiteX3" fmla="*/ 28575 w 123958"/>
              <a:gd name="connsiteY3" fmla="*/ 38100 h 250031"/>
              <a:gd name="connsiteX4" fmla="*/ 19050 w 123958"/>
              <a:gd name="connsiteY4" fmla="*/ 57150 h 250031"/>
              <a:gd name="connsiteX5" fmla="*/ 9525 w 123958"/>
              <a:gd name="connsiteY5" fmla="*/ 80963 h 250031"/>
              <a:gd name="connsiteX6" fmla="*/ 7144 w 123958"/>
              <a:gd name="connsiteY6" fmla="*/ 88106 h 250031"/>
              <a:gd name="connsiteX7" fmla="*/ 9525 w 123958"/>
              <a:gd name="connsiteY7" fmla="*/ 104775 h 250031"/>
              <a:gd name="connsiteX8" fmla="*/ 21431 w 123958"/>
              <a:gd name="connsiteY8" fmla="*/ 116681 h 250031"/>
              <a:gd name="connsiteX9" fmla="*/ 35719 w 123958"/>
              <a:gd name="connsiteY9" fmla="*/ 128588 h 250031"/>
              <a:gd name="connsiteX10" fmla="*/ 45244 w 123958"/>
              <a:gd name="connsiteY10" fmla="*/ 130969 h 250031"/>
              <a:gd name="connsiteX11" fmla="*/ 73819 w 123958"/>
              <a:gd name="connsiteY11" fmla="*/ 138113 h 250031"/>
              <a:gd name="connsiteX12" fmla="*/ 100012 w 123958"/>
              <a:gd name="connsiteY12" fmla="*/ 135731 h 250031"/>
              <a:gd name="connsiteX13" fmla="*/ 107156 w 123958"/>
              <a:gd name="connsiteY13" fmla="*/ 130969 h 250031"/>
              <a:gd name="connsiteX14" fmla="*/ 121444 w 123958"/>
              <a:gd name="connsiteY14" fmla="*/ 114300 h 250031"/>
              <a:gd name="connsiteX15" fmla="*/ 121444 w 123958"/>
              <a:gd name="connsiteY15" fmla="*/ 100013 h 250031"/>
              <a:gd name="connsiteX16" fmla="*/ 114300 w 123958"/>
              <a:gd name="connsiteY16" fmla="*/ 97631 h 250031"/>
              <a:gd name="connsiteX17" fmla="*/ 73819 w 123958"/>
              <a:gd name="connsiteY17" fmla="*/ 102394 h 250031"/>
              <a:gd name="connsiteX18" fmla="*/ 57150 w 123958"/>
              <a:gd name="connsiteY18" fmla="*/ 107156 h 250031"/>
              <a:gd name="connsiteX19" fmla="*/ 38100 w 123958"/>
              <a:gd name="connsiteY19" fmla="*/ 109538 h 250031"/>
              <a:gd name="connsiteX20" fmla="*/ 28575 w 123958"/>
              <a:gd name="connsiteY20" fmla="*/ 114300 h 250031"/>
              <a:gd name="connsiteX21" fmla="*/ 19050 w 123958"/>
              <a:gd name="connsiteY21" fmla="*/ 116681 h 250031"/>
              <a:gd name="connsiteX22" fmla="*/ 11906 w 123958"/>
              <a:gd name="connsiteY22" fmla="*/ 123825 h 250031"/>
              <a:gd name="connsiteX23" fmla="*/ 4762 w 123958"/>
              <a:gd name="connsiteY23" fmla="*/ 138113 h 250031"/>
              <a:gd name="connsiteX24" fmla="*/ 0 w 123958"/>
              <a:gd name="connsiteY24" fmla="*/ 150019 h 250031"/>
              <a:gd name="connsiteX25" fmla="*/ 7144 w 123958"/>
              <a:gd name="connsiteY25" fmla="*/ 188119 h 250031"/>
              <a:gd name="connsiteX26" fmla="*/ 9525 w 123958"/>
              <a:gd name="connsiteY26" fmla="*/ 195263 h 250031"/>
              <a:gd name="connsiteX27" fmla="*/ 23812 w 123958"/>
              <a:gd name="connsiteY27" fmla="*/ 204788 h 250031"/>
              <a:gd name="connsiteX28" fmla="*/ 42862 w 123958"/>
              <a:gd name="connsiteY28" fmla="*/ 214313 h 250031"/>
              <a:gd name="connsiteX29" fmla="*/ 50006 w 123958"/>
              <a:gd name="connsiteY29" fmla="*/ 219075 h 250031"/>
              <a:gd name="connsiteX30" fmla="*/ 64294 w 123958"/>
              <a:gd name="connsiteY30" fmla="*/ 223838 h 250031"/>
              <a:gd name="connsiteX31" fmla="*/ 76200 w 123958"/>
              <a:gd name="connsiteY31" fmla="*/ 230981 h 250031"/>
              <a:gd name="connsiteX32" fmla="*/ 97631 w 123958"/>
              <a:gd name="connsiteY32" fmla="*/ 238125 h 250031"/>
              <a:gd name="connsiteX33" fmla="*/ 104775 w 123958"/>
              <a:gd name="connsiteY33" fmla="*/ 242888 h 250031"/>
              <a:gd name="connsiteX34" fmla="*/ 111919 w 123958"/>
              <a:gd name="connsiteY34" fmla="*/ 245269 h 250031"/>
              <a:gd name="connsiteX35" fmla="*/ 116681 w 123958"/>
              <a:gd name="connsiteY35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19050 w 123958"/>
              <a:gd name="connsiteY3" fmla="*/ 57150 h 250031"/>
              <a:gd name="connsiteX4" fmla="*/ 9525 w 123958"/>
              <a:gd name="connsiteY4" fmla="*/ 80963 h 250031"/>
              <a:gd name="connsiteX5" fmla="*/ 7144 w 123958"/>
              <a:gd name="connsiteY5" fmla="*/ 88106 h 250031"/>
              <a:gd name="connsiteX6" fmla="*/ 9525 w 123958"/>
              <a:gd name="connsiteY6" fmla="*/ 104775 h 250031"/>
              <a:gd name="connsiteX7" fmla="*/ 21431 w 123958"/>
              <a:gd name="connsiteY7" fmla="*/ 116681 h 250031"/>
              <a:gd name="connsiteX8" fmla="*/ 35719 w 123958"/>
              <a:gd name="connsiteY8" fmla="*/ 128588 h 250031"/>
              <a:gd name="connsiteX9" fmla="*/ 45244 w 123958"/>
              <a:gd name="connsiteY9" fmla="*/ 130969 h 250031"/>
              <a:gd name="connsiteX10" fmla="*/ 73819 w 123958"/>
              <a:gd name="connsiteY10" fmla="*/ 138113 h 250031"/>
              <a:gd name="connsiteX11" fmla="*/ 100012 w 123958"/>
              <a:gd name="connsiteY11" fmla="*/ 135731 h 250031"/>
              <a:gd name="connsiteX12" fmla="*/ 107156 w 123958"/>
              <a:gd name="connsiteY12" fmla="*/ 130969 h 250031"/>
              <a:gd name="connsiteX13" fmla="*/ 121444 w 123958"/>
              <a:gd name="connsiteY13" fmla="*/ 114300 h 250031"/>
              <a:gd name="connsiteX14" fmla="*/ 121444 w 123958"/>
              <a:gd name="connsiteY14" fmla="*/ 100013 h 250031"/>
              <a:gd name="connsiteX15" fmla="*/ 114300 w 123958"/>
              <a:gd name="connsiteY15" fmla="*/ 97631 h 250031"/>
              <a:gd name="connsiteX16" fmla="*/ 73819 w 123958"/>
              <a:gd name="connsiteY16" fmla="*/ 102394 h 250031"/>
              <a:gd name="connsiteX17" fmla="*/ 57150 w 123958"/>
              <a:gd name="connsiteY17" fmla="*/ 107156 h 250031"/>
              <a:gd name="connsiteX18" fmla="*/ 38100 w 123958"/>
              <a:gd name="connsiteY18" fmla="*/ 109538 h 250031"/>
              <a:gd name="connsiteX19" fmla="*/ 28575 w 123958"/>
              <a:gd name="connsiteY19" fmla="*/ 114300 h 250031"/>
              <a:gd name="connsiteX20" fmla="*/ 19050 w 123958"/>
              <a:gd name="connsiteY20" fmla="*/ 116681 h 250031"/>
              <a:gd name="connsiteX21" fmla="*/ 11906 w 123958"/>
              <a:gd name="connsiteY21" fmla="*/ 123825 h 250031"/>
              <a:gd name="connsiteX22" fmla="*/ 4762 w 123958"/>
              <a:gd name="connsiteY22" fmla="*/ 138113 h 250031"/>
              <a:gd name="connsiteX23" fmla="*/ 0 w 123958"/>
              <a:gd name="connsiteY23" fmla="*/ 150019 h 250031"/>
              <a:gd name="connsiteX24" fmla="*/ 7144 w 123958"/>
              <a:gd name="connsiteY24" fmla="*/ 188119 h 250031"/>
              <a:gd name="connsiteX25" fmla="*/ 9525 w 123958"/>
              <a:gd name="connsiteY25" fmla="*/ 195263 h 250031"/>
              <a:gd name="connsiteX26" fmla="*/ 23812 w 123958"/>
              <a:gd name="connsiteY26" fmla="*/ 204788 h 250031"/>
              <a:gd name="connsiteX27" fmla="*/ 42862 w 123958"/>
              <a:gd name="connsiteY27" fmla="*/ 214313 h 250031"/>
              <a:gd name="connsiteX28" fmla="*/ 50006 w 123958"/>
              <a:gd name="connsiteY28" fmla="*/ 219075 h 250031"/>
              <a:gd name="connsiteX29" fmla="*/ 64294 w 123958"/>
              <a:gd name="connsiteY29" fmla="*/ 223838 h 250031"/>
              <a:gd name="connsiteX30" fmla="*/ 76200 w 123958"/>
              <a:gd name="connsiteY30" fmla="*/ 230981 h 250031"/>
              <a:gd name="connsiteX31" fmla="*/ 97631 w 123958"/>
              <a:gd name="connsiteY31" fmla="*/ 238125 h 250031"/>
              <a:gd name="connsiteX32" fmla="*/ 104775 w 123958"/>
              <a:gd name="connsiteY32" fmla="*/ 242888 h 250031"/>
              <a:gd name="connsiteX33" fmla="*/ 111919 w 123958"/>
              <a:gd name="connsiteY33" fmla="*/ 245269 h 250031"/>
              <a:gd name="connsiteX34" fmla="*/ 116681 w 123958"/>
              <a:gd name="connsiteY34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7144 w 123958"/>
              <a:gd name="connsiteY4" fmla="*/ 88106 h 250031"/>
              <a:gd name="connsiteX5" fmla="*/ 9525 w 123958"/>
              <a:gd name="connsiteY5" fmla="*/ 104775 h 250031"/>
              <a:gd name="connsiteX6" fmla="*/ 21431 w 123958"/>
              <a:gd name="connsiteY6" fmla="*/ 116681 h 250031"/>
              <a:gd name="connsiteX7" fmla="*/ 35719 w 123958"/>
              <a:gd name="connsiteY7" fmla="*/ 128588 h 250031"/>
              <a:gd name="connsiteX8" fmla="*/ 45244 w 123958"/>
              <a:gd name="connsiteY8" fmla="*/ 130969 h 250031"/>
              <a:gd name="connsiteX9" fmla="*/ 73819 w 123958"/>
              <a:gd name="connsiteY9" fmla="*/ 138113 h 250031"/>
              <a:gd name="connsiteX10" fmla="*/ 100012 w 123958"/>
              <a:gd name="connsiteY10" fmla="*/ 135731 h 250031"/>
              <a:gd name="connsiteX11" fmla="*/ 107156 w 123958"/>
              <a:gd name="connsiteY11" fmla="*/ 130969 h 250031"/>
              <a:gd name="connsiteX12" fmla="*/ 121444 w 123958"/>
              <a:gd name="connsiteY12" fmla="*/ 114300 h 250031"/>
              <a:gd name="connsiteX13" fmla="*/ 121444 w 123958"/>
              <a:gd name="connsiteY13" fmla="*/ 100013 h 250031"/>
              <a:gd name="connsiteX14" fmla="*/ 114300 w 123958"/>
              <a:gd name="connsiteY14" fmla="*/ 97631 h 250031"/>
              <a:gd name="connsiteX15" fmla="*/ 73819 w 123958"/>
              <a:gd name="connsiteY15" fmla="*/ 102394 h 250031"/>
              <a:gd name="connsiteX16" fmla="*/ 57150 w 123958"/>
              <a:gd name="connsiteY16" fmla="*/ 107156 h 250031"/>
              <a:gd name="connsiteX17" fmla="*/ 38100 w 123958"/>
              <a:gd name="connsiteY17" fmla="*/ 109538 h 250031"/>
              <a:gd name="connsiteX18" fmla="*/ 28575 w 123958"/>
              <a:gd name="connsiteY18" fmla="*/ 114300 h 250031"/>
              <a:gd name="connsiteX19" fmla="*/ 19050 w 123958"/>
              <a:gd name="connsiteY19" fmla="*/ 116681 h 250031"/>
              <a:gd name="connsiteX20" fmla="*/ 11906 w 123958"/>
              <a:gd name="connsiteY20" fmla="*/ 123825 h 250031"/>
              <a:gd name="connsiteX21" fmla="*/ 4762 w 123958"/>
              <a:gd name="connsiteY21" fmla="*/ 138113 h 250031"/>
              <a:gd name="connsiteX22" fmla="*/ 0 w 123958"/>
              <a:gd name="connsiteY22" fmla="*/ 150019 h 250031"/>
              <a:gd name="connsiteX23" fmla="*/ 7144 w 123958"/>
              <a:gd name="connsiteY23" fmla="*/ 188119 h 250031"/>
              <a:gd name="connsiteX24" fmla="*/ 9525 w 123958"/>
              <a:gd name="connsiteY24" fmla="*/ 195263 h 250031"/>
              <a:gd name="connsiteX25" fmla="*/ 23812 w 123958"/>
              <a:gd name="connsiteY25" fmla="*/ 204788 h 250031"/>
              <a:gd name="connsiteX26" fmla="*/ 42862 w 123958"/>
              <a:gd name="connsiteY26" fmla="*/ 214313 h 250031"/>
              <a:gd name="connsiteX27" fmla="*/ 50006 w 123958"/>
              <a:gd name="connsiteY27" fmla="*/ 219075 h 250031"/>
              <a:gd name="connsiteX28" fmla="*/ 64294 w 123958"/>
              <a:gd name="connsiteY28" fmla="*/ 223838 h 250031"/>
              <a:gd name="connsiteX29" fmla="*/ 76200 w 123958"/>
              <a:gd name="connsiteY29" fmla="*/ 230981 h 250031"/>
              <a:gd name="connsiteX30" fmla="*/ 97631 w 123958"/>
              <a:gd name="connsiteY30" fmla="*/ 238125 h 250031"/>
              <a:gd name="connsiteX31" fmla="*/ 104775 w 123958"/>
              <a:gd name="connsiteY31" fmla="*/ 242888 h 250031"/>
              <a:gd name="connsiteX32" fmla="*/ 111919 w 123958"/>
              <a:gd name="connsiteY32" fmla="*/ 245269 h 250031"/>
              <a:gd name="connsiteX33" fmla="*/ 116681 w 123958"/>
              <a:gd name="connsiteY33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9525 w 123958"/>
              <a:gd name="connsiteY4" fmla="*/ 104775 h 250031"/>
              <a:gd name="connsiteX5" fmla="*/ 21431 w 123958"/>
              <a:gd name="connsiteY5" fmla="*/ 116681 h 250031"/>
              <a:gd name="connsiteX6" fmla="*/ 35719 w 123958"/>
              <a:gd name="connsiteY6" fmla="*/ 128588 h 250031"/>
              <a:gd name="connsiteX7" fmla="*/ 45244 w 123958"/>
              <a:gd name="connsiteY7" fmla="*/ 130969 h 250031"/>
              <a:gd name="connsiteX8" fmla="*/ 73819 w 123958"/>
              <a:gd name="connsiteY8" fmla="*/ 138113 h 250031"/>
              <a:gd name="connsiteX9" fmla="*/ 100012 w 123958"/>
              <a:gd name="connsiteY9" fmla="*/ 135731 h 250031"/>
              <a:gd name="connsiteX10" fmla="*/ 107156 w 123958"/>
              <a:gd name="connsiteY10" fmla="*/ 130969 h 250031"/>
              <a:gd name="connsiteX11" fmla="*/ 121444 w 123958"/>
              <a:gd name="connsiteY11" fmla="*/ 114300 h 250031"/>
              <a:gd name="connsiteX12" fmla="*/ 121444 w 123958"/>
              <a:gd name="connsiteY12" fmla="*/ 100013 h 250031"/>
              <a:gd name="connsiteX13" fmla="*/ 114300 w 123958"/>
              <a:gd name="connsiteY13" fmla="*/ 97631 h 250031"/>
              <a:gd name="connsiteX14" fmla="*/ 73819 w 123958"/>
              <a:gd name="connsiteY14" fmla="*/ 102394 h 250031"/>
              <a:gd name="connsiteX15" fmla="*/ 57150 w 123958"/>
              <a:gd name="connsiteY15" fmla="*/ 107156 h 250031"/>
              <a:gd name="connsiteX16" fmla="*/ 38100 w 123958"/>
              <a:gd name="connsiteY16" fmla="*/ 109538 h 250031"/>
              <a:gd name="connsiteX17" fmla="*/ 28575 w 123958"/>
              <a:gd name="connsiteY17" fmla="*/ 114300 h 250031"/>
              <a:gd name="connsiteX18" fmla="*/ 19050 w 123958"/>
              <a:gd name="connsiteY18" fmla="*/ 116681 h 250031"/>
              <a:gd name="connsiteX19" fmla="*/ 11906 w 123958"/>
              <a:gd name="connsiteY19" fmla="*/ 123825 h 250031"/>
              <a:gd name="connsiteX20" fmla="*/ 4762 w 123958"/>
              <a:gd name="connsiteY20" fmla="*/ 138113 h 250031"/>
              <a:gd name="connsiteX21" fmla="*/ 0 w 123958"/>
              <a:gd name="connsiteY21" fmla="*/ 150019 h 250031"/>
              <a:gd name="connsiteX22" fmla="*/ 7144 w 123958"/>
              <a:gd name="connsiteY22" fmla="*/ 188119 h 250031"/>
              <a:gd name="connsiteX23" fmla="*/ 9525 w 123958"/>
              <a:gd name="connsiteY23" fmla="*/ 195263 h 250031"/>
              <a:gd name="connsiteX24" fmla="*/ 23812 w 123958"/>
              <a:gd name="connsiteY24" fmla="*/ 204788 h 250031"/>
              <a:gd name="connsiteX25" fmla="*/ 42862 w 123958"/>
              <a:gd name="connsiteY25" fmla="*/ 214313 h 250031"/>
              <a:gd name="connsiteX26" fmla="*/ 50006 w 123958"/>
              <a:gd name="connsiteY26" fmla="*/ 219075 h 250031"/>
              <a:gd name="connsiteX27" fmla="*/ 64294 w 123958"/>
              <a:gd name="connsiteY27" fmla="*/ 223838 h 250031"/>
              <a:gd name="connsiteX28" fmla="*/ 76200 w 123958"/>
              <a:gd name="connsiteY28" fmla="*/ 230981 h 250031"/>
              <a:gd name="connsiteX29" fmla="*/ 97631 w 123958"/>
              <a:gd name="connsiteY29" fmla="*/ 238125 h 250031"/>
              <a:gd name="connsiteX30" fmla="*/ 104775 w 123958"/>
              <a:gd name="connsiteY30" fmla="*/ 242888 h 250031"/>
              <a:gd name="connsiteX31" fmla="*/ 111919 w 123958"/>
              <a:gd name="connsiteY31" fmla="*/ 245269 h 250031"/>
              <a:gd name="connsiteX32" fmla="*/ 116681 w 123958"/>
              <a:gd name="connsiteY32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21431 w 123958"/>
              <a:gd name="connsiteY4" fmla="*/ 116681 h 250031"/>
              <a:gd name="connsiteX5" fmla="*/ 35719 w 123958"/>
              <a:gd name="connsiteY5" fmla="*/ 128588 h 250031"/>
              <a:gd name="connsiteX6" fmla="*/ 45244 w 123958"/>
              <a:gd name="connsiteY6" fmla="*/ 130969 h 250031"/>
              <a:gd name="connsiteX7" fmla="*/ 73819 w 123958"/>
              <a:gd name="connsiteY7" fmla="*/ 138113 h 250031"/>
              <a:gd name="connsiteX8" fmla="*/ 100012 w 123958"/>
              <a:gd name="connsiteY8" fmla="*/ 135731 h 250031"/>
              <a:gd name="connsiteX9" fmla="*/ 107156 w 123958"/>
              <a:gd name="connsiteY9" fmla="*/ 130969 h 250031"/>
              <a:gd name="connsiteX10" fmla="*/ 121444 w 123958"/>
              <a:gd name="connsiteY10" fmla="*/ 114300 h 250031"/>
              <a:gd name="connsiteX11" fmla="*/ 121444 w 123958"/>
              <a:gd name="connsiteY11" fmla="*/ 100013 h 250031"/>
              <a:gd name="connsiteX12" fmla="*/ 114300 w 123958"/>
              <a:gd name="connsiteY12" fmla="*/ 97631 h 250031"/>
              <a:gd name="connsiteX13" fmla="*/ 73819 w 123958"/>
              <a:gd name="connsiteY13" fmla="*/ 102394 h 250031"/>
              <a:gd name="connsiteX14" fmla="*/ 57150 w 123958"/>
              <a:gd name="connsiteY14" fmla="*/ 107156 h 250031"/>
              <a:gd name="connsiteX15" fmla="*/ 38100 w 123958"/>
              <a:gd name="connsiteY15" fmla="*/ 109538 h 250031"/>
              <a:gd name="connsiteX16" fmla="*/ 28575 w 123958"/>
              <a:gd name="connsiteY16" fmla="*/ 114300 h 250031"/>
              <a:gd name="connsiteX17" fmla="*/ 19050 w 123958"/>
              <a:gd name="connsiteY17" fmla="*/ 116681 h 250031"/>
              <a:gd name="connsiteX18" fmla="*/ 11906 w 123958"/>
              <a:gd name="connsiteY18" fmla="*/ 123825 h 250031"/>
              <a:gd name="connsiteX19" fmla="*/ 4762 w 123958"/>
              <a:gd name="connsiteY19" fmla="*/ 138113 h 250031"/>
              <a:gd name="connsiteX20" fmla="*/ 0 w 123958"/>
              <a:gd name="connsiteY20" fmla="*/ 150019 h 250031"/>
              <a:gd name="connsiteX21" fmla="*/ 7144 w 123958"/>
              <a:gd name="connsiteY21" fmla="*/ 188119 h 250031"/>
              <a:gd name="connsiteX22" fmla="*/ 9525 w 123958"/>
              <a:gd name="connsiteY22" fmla="*/ 195263 h 250031"/>
              <a:gd name="connsiteX23" fmla="*/ 23812 w 123958"/>
              <a:gd name="connsiteY23" fmla="*/ 204788 h 250031"/>
              <a:gd name="connsiteX24" fmla="*/ 42862 w 123958"/>
              <a:gd name="connsiteY24" fmla="*/ 214313 h 250031"/>
              <a:gd name="connsiteX25" fmla="*/ 50006 w 123958"/>
              <a:gd name="connsiteY25" fmla="*/ 219075 h 250031"/>
              <a:gd name="connsiteX26" fmla="*/ 64294 w 123958"/>
              <a:gd name="connsiteY26" fmla="*/ 223838 h 250031"/>
              <a:gd name="connsiteX27" fmla="*/ 76200 w 123958"/>
              <a:gd name="connsiteY27" fmla="*/ 230981 h 250031"/>
              <a:gd name="connsiteX28" fmla="*/ 97631 w 123958"/>
              <a:gd name="connsiteY28" fmla="*/ 238125 h 250031"/>
              <a:gd name="connsiteX29" fmla="*/ 104775 w 123958"/>
              <a:gd name="connsiteY29" fmla="*/ 242888 h 250031"/>
              <a:gd name="connsiteX30" fmla="*/ 111919 w 123958"/>
              <a:gd name="connsiteY30" fmla="*/ 245269 h 250031"/>
              <a:gd name="connsiteX31" fmla="*/ 116681 w 123958"/>
              <a:gd name="connsiteY31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21431 w 123958"/>
              <a:gd name="connsiteY4" fmla="*/ 116681 h 250031"/>
              <a:gd name="connsiteX5" fmla="*/ 35719 w 123958"/>
              <a:gd name="connsiteY5" fmla="*/ 128588 h 250031"/>
              <a:gd name="connsiteX6" fmla="*/ 45244 w 123958"/>
              <a:gd name="connsiteY6" fmla="*/ 130969 h 250031"/>
              <a:gd name="connsiteX7" fmla="*/ 73819 w 123958"/>
              <a:gd name="connsiteY7" fmla="*/ 138113 h 250031"/>
              <a:gd name="connsiteX8" fmla="*/ 100012 w 123958"/>
              <a:gd name="connsiteY8" fmla="*/ 135731 h 250031"/>
              <a:gd name="connsiteX9" fmla="*/ 107156 w 123958"/>
              <a:gd name="connsiteY9" fmla="*/ 130969 h 250031"/>
              <a:gd name="connsiteX10" fmla="*/ 121444 w 123958"/>
              <a:gd name="connsiteY10" fmla="*/ 114300 h 250031"/>
              <a:gd name="connsiteX11" fmla="*/ 121444 w 123958"/>
              <a:gd name="connsiteY11" fmla="*/ 100013 h 250031"/>
              <a:gd name="connsiteX12" fmla="*/ 114300 w 123958"/>
              <a:gd name="connsiteY12" fmla="*/ 97631 h 250031"/>
              <a:gd name="connsiteX13" fmla="*/ 73819 w 123958"/>
              <a:gd name="connsiteY13" fmla="*/ 102394 h 250031"/>
              <a:gd name="connsiteX14" fmla="*/ 38100 w 123958"/>
              <a:gd name="connsiteY14" fmla="*/ 109538 h 250031"/>
              <a:gd name="connsiteX15" fmla="*/ 28575 w 123958"/>
              <a:gd name="connsiteY15" fmla="*/ 114300 h 250031"/>
              <a:gd name="connsiteX16" fmla="*/ 19050 w 123958"/>
              <a:gd name="connsiteY16" fmla="*/ 116681 h 250031"/>
              <a:gd name="connsiteX17" fmla="*/ 11906 w 123958"/>
              <a:gd name="connsiteY17" fmla="*/ 123825 h 250031"/>
              <a:gd name="connsiteX18" fmla="*/ 4762 w 123958"/>
              <a:gd name="connsiteY18" fmla="*/ 138113 h 250031"/>
              <a:gd name="connsiteX19" fmla="*/ 0 w 123958"/>
              <a:gd name="connsiteY19" fmla="*/ 150019 h 250031"/>
              <a:gd name="connsiteX20" fmla="*/ 7144 w 123958"/>
              <a:gd name="connsiteY20" fmla="*/ 188119 h 250031"/>
              <a:gd name="connsiteX21" fmla="*/ 9525 w 123958"/>
              <a:gd name="connsiteY21" fmla="*/ 195263 h 250031"/>
              <a:gd name="connsiteX22" fmla="*/ 23812 w 123958"/>
              <a:gd name="connsiteY22" fmla="*/ 204788 h 250031"/>
              <a:gd name="connsiteX23" fmla="*/ 42862 w 123958"/>
              <a:gd name="connsiteY23" fmla="*/ 214313 h 250031"/>
              <a:gd name="connsiteX24" fmla="*/ 50006 w 123958"/>
              <a:gd name="connsiteY24" fmla="*/ 219075 h 250031"/>
              <a:gd name="connsiteX25" fmla="*/ 64294 w 123958"/>
              <a:gd name="connsiteY25" fmla="*/ 223838 h 250031"/>
              <a:gd name="connsiteX26" fmla="*/ 76200 w 123958"/>
              <a:gd name="connsiteY26" fmla="*/ 230981 h 250031"/>
              <a:gd name="connsiteX27" fmla="*/ 97631 w 123958"/>
              <a:gd name="connsiteY27" fmla="*/ 238125 h 250031"/>
              <a:gd name="connsiteX28" fmla="*/ 104775 w 123958"/>
              <a:gd name="connsiteY28" fmla="*/ 242888 h 250031"/>
              <a:gd name="connsiteX29" fmla="*/ 111919 w 123958"/>
              <a:gd name="connsiteY29" fmla="*/ 245269 h 250031"/>
              <a:gd name="connsiteX30" fmla="*/ 116681 w 123958"/>
              <a:gd name="connsiteY30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21431 w 123958"/>
              <a:gd name="connsiteY4" fmla="*/ 116681 h 250031"/>
              <a:gd name="connsiteX5" fmla="*/ 35719 w 123958"/>
              <a:gd name="connsiteY5" fmla="*/ 128588 h 250031"/>
              <a:gd name="connsiteX6" fmla="*/ 45244 w 123958"/>
              <a:gd name="connsiteY6" fmla="*/ 130969 h 250031"/>
              <a:gd name="connsiteX7" fmla="*/ 73819 w 123958"/>
              <a:gd name="connsiteY7" fmla="*/ 138113 h 250031"/>
              <a:gd name="connsiteX8" fmla="*/ 100012 w 123958"/>
              <a:gd name="connsiteY8" fmla="*/ 135731 h 250031"/>
              <a:gd name="connsiteX9" fmla="*/ 107156 w 123958"/>
              <a:gd name="connsiteY9" fmla="*/ 130969 h 250031"/>
              <a:gd name="connsiteX10" fmla="*/ 121444 w 123958"/>
              <a:gd name="connsiteY10" fmla="*/ 114300 h 250031"/>
              <a:gd name="connsiteX11" fmla="*/ 121444 w 123958"/>
              <a:gd name="connsiteY11" fmla="*/ 100013 h 250031"/>
              <a:gd name="connsiteX12" fmla="*/ 114300 w 123958"/>
              <a:gd name="connsiteY12" fmla="*/ 97631 h 250031"/>
              <a:gd name="connsiteX13" fmla="*/ 73819 w 123958"/>
              <a:gd name="connsiteY13" fmla="*/ 102394 h 250031"/>
              <a:gd name="connsiteX14" fmla="*/ 38100 w 123958"/>
              <a:gd name="connsiteY14" fmla="*/ 109538 h 250031"/>
              <a:gd name="connsiteX15" fmla="*/ 28575 w 123958"/>
              <a:gd name="connsiteY15" fmla="*/ 114300 h 250031"/>
              <a:gd name="connsiteX16" fmla="*/ 19050 w 123958"/>
              <a:gd name="connsiteY16" fmla="*/ 116681 h 250031"/>
              <a:gd name="connsiteX17" fmla="*/ 11906 w 123958"/>
              <a:gd name="connsiteY17" fmla="*/ 123825 h 250031"/>
              <a:gd name="connsiteX18" fmla="*/ 0 w 123958"/>
              <a:gd name="connsiteY18" fmla="*/ 150019 h 250031"/>
              <a:gd name="connsiteX19" fmla="*/ 7144 w 123958"/>
              <a:gd name="connsiteY19" fmla="*/ 188119 h 250031"/>
              <a:gd name="connsiteX20" fmla="*/ 9525 w 123958"/>
              <a:gd name="connsiteY20" fmla="*/ 195263 h 250031"/>
              <a:gd name="connsiteX21" fmla="*/ 23812 w 123958"/>
              <a:gd name="connsiteY21" fmla="*/ 204788 h 250031"/>
              <a:gd name="connsiteX22" fmla="*/ 42862 w 123958"/>
              <a:gd name="connsiteY22" fmla="*/ 214313 h 250031"/>
              <a:gd name="connsiteX23" fmla="*/ 50006 w 123958"/>
              <a:gd name="connsiteY23" fmla="*/ 219075 h 250031"/>
              <a:gd name="connsiteX24" fmla="*/ 64294 w 123958"/>
              <a:gd name="connsiteY24" fmla="*/ 223838 h 250031"/>
              <a:gd name="connsiteX25" fmla="*/ 76200 w 123958"/>
              <a:gd name="connsiteY25" fmla="*/ 230981 h 250031"/>
              <a:gd name="connsiteX26" fmla="*/ 97631 w 123958"/>
              <a:gd name="connsiteY26" fmla="*/ 238125 h 250031"/>
              <a:gd name="connsiteX27" fmla="*/ 104775 w 123958"/>
              <a:gd name="connsiteY27" fmla="*/ 242888 h 250031"/>
              <a:gd name="connsiteX28" fmla="*/ 111919 w 123958"/>
              <a:gd name="connsiteY28" fmla="*/ 245269 h 250031"/>
              <a:gd name="connsiteX29" fmla="*/ 116681 w 123958"/>
              <a:gd name="connsiteY29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21431 w 123958"/>
              <a:gd name="connsiteY4" fmla="*/ 116681 h 250031"/>
              <a:gd name="connsiteX5" fmla="*/ 35719 w 123958"/>
              <a:gd name="connsiteY5" fmla="*/ 128588 h 250031"/>
              <a:gd name="connsiteX6" fmla="*/ 45244 w 123958"/>
              <a:gd name="connsiteY6" fmla="*/ 130969 h 250031"/>
              <a:gd name="connsiteX7" fmla="*/ 73819 w 123958"/>
              <a:gd name="connsiteY7" fmla="*/ 138113 h 250031"/>
              <a:gd name="connsiteX8" fmla="*/ 100012 w 123958"/>
              <a:gd name="connsiteY8" fmla="*/ 135731 h 250031"/>
              <a:gd name="connsiteX9" fmla="*/ 107156 w 123958"/>
              <a:gd name="connsiteY9" fmla="*/ 130969 h 250031"/>
              <a:gd name="connsiteX10" fmla="*/ 121444 w 123958"/>
              <a:gd name="connsiteY10" fmla="*/ 114300 h 250031"/>
              <a:gd name="connsiteX11" fmla="*/ 121444 w 123958"/>
              <a:gd name="connsiteY11" fmla="*/ 100013 h 250031"/>
              <a:gd name="connsiteX12" fmla="*/ 114300 w 123958"/>
              <a:gd name="connsiteY12" fmla="*/ 97631 h 250031"/>
              <a:gd name="connsiteX13" fmla="*/ 73819 w 123958"/>
              <a:gd name="connsiteY13" fmla="*/ 102394 h 250031"/>
              <a:gd name="connsiteX14" fmla="*/ 38100 w 123958"/>
              <a:gd name="connsiteY14" fmla="*/ 109538 h 250031"/>
              <a:gd name="connsiteX15" fmla="*/ 28575 w 123958"/>
              <a:gd name="connsiteY15" fmla="*/ 114300 h 250031"/>
              <a:gd name="connsiteX16" fmla="*/ 11906 w 123958"/>
              <a:gd name="connsiteY16" fmla="*/ 123825 h 250031"/>
              <a:gd name="connsiteX17" fmla="*/ 0 w 123958"/>
              <a:gd name="connsiteY17" fmla="*/ 150019 h 250031"/>
              <a:gd name="connsiteX18" fmla="*/ 7144 w 123958"/>
              <a:gd name="connsiteY18" fmla="*/ 188119 h 250031"/>
              <a:gd name="connsiteX19" fmla="*/ 9525 w 123958"/>
              <a:gd name="connsiteY19" fmla="*/ 195263 h 250031"/>
              <a:gd name="connsiteX20" fmla="*/ 23812 w 123958"/>
              <a:gd name="connsiteY20" fmla="*/ 204788 h 250031"/>
              <a:gd name="connsiteX21" fmla="*/ 42862 w 123958"/>
              <a:gd name="connsiteY21" fmla="*/ 214313 h 250031"/>
              <a:gd name="connsiteX22" fmla="*/ 50006 w 123958"/>
              <a:gd name="connsiteY22" fmla="*/ 219075 h 250031"/>
              <a:gd name="connsiteX23" fmla="*/ 64294 w 123958"/>
              <a:gd name="connsiteY23" fmla="*/ 223838 h 250031"/>
              <a:gd name="connsiteX24" fmla="*/ 76200 w 123958"/>
              <a:gd name="connsiteY24" fmla="*/ 230981 h 250031"/>
              <a:gd name="connsiteX25" fmla="*/ 97631 w 123958"/>
              <a:gd name="connsiteY25" fmla="*/ 238125 h 250031"/>
              <a:gd name="connsiteX26" fmla="*/ 104775 w 123958"/>
              <a:gd name="connsiteY26" fmla="*/ 242888 h 250031"/>
              <a:gd name="connsiteX27" fmla="*/ 111919 w 123958"/>
              <a:gd name="connsiteY27" fmla="*/ 245269 h 250031"/>
              <a:gd name="connsiteX28" fmla="*/ 116681 w 123958"/>
              <a:gd name="connsiteY28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21431 w 123958"/>
              <a:gd name="connsiteY4" fmla="*/ 116681 h 250031"/>
              <a:gd name="connsiteX5" fmla="*/ 35719 w 123958"/>
              <a:gd name="connsiteY5" fmla="*/ 128588 h 250031"/>
              <a:gd name="connsiteX6" fmla="*/ 45244 w 123958"/>
              <a:gd name="connsiteY6" fmla="*/ 130969 h 250031"/>
              <a:gd name="connsiteX7" fmla="*/ 73819 w 123958"/>
              <a:gd name="connsiteY7" fmla="*/ 138113 h 250031"/>
              <a:gd name="connsiteX8" fmla="*/ 100012 w 123958"/>
              <a:gd name="connsiteY8" fmla="*/ 135731 h 250031"/>
              <a:gd name="connsiteX9" fmla="*/ 107156 w 123958"/>
              <a:gd name="connsiteY9" fmla="*/ 130969 h 250031"/>
              <a:gd name="connsiteX10" fmla="*/ 121444 w 123958"/>
              <a:gd name="connsiteY10" fmla="*/ 114300 h 250031"/>
              <a:gd name="connsiteX11" fmla="*/ 121444 w 123958"/>
              <a:gd name="connsiteY11" fmla="*/ 100013 h 250031"/>
              <a:gd name="connsiteX12" fmla="*/ 114300 w 123958"/>
              <a:gd name="connsiteY12" fmla="*/ 97631 h 250031"/>
              <a:gd name="connsiteX13" fmla="*/ 73819 w 123958"/>
              <a:gd name="connsiteY13" fmla="*/ 102394 h 250031"/>
              <a:gd name="connsiteX14" fmla="*/ 38100 w 123958"/>
              <a:gd name="connsiteY14" fmla="*/ 109538 h 250031"/>
              <a:gd name="connsiteX15" fmla="*/ 11906 w 123958"/>
              <a:gd name="connsiteY15" fmla="*/ 123825 h 250031"/>
              <a:gd name="connsiteX16" fmla="*/ 0 w 123958"/>
              <a:gd name="connsiteY16" fmla="*/ 150019 h 250031"/>
              <a:gd name="connsiteX17" fmla="*/ 7144 w 123958"/>
              <a:gd name="connsiteY17" fmla="*/ 188119 h 250031"/>
              <a:gd name="connsiteX18" fmla="*/ 9525 w 123958"/>
              <a:gd name="connsiteY18" fmla="*/ 195263 h 250031"/>
              <a:gd name="connsiteX19" fmla="*/ 23812 w 123958"/>
              <a:gd name="connsiteY19" fmla="*/ 204788 h 250031"/>
              <a:gd name="connsiteX20" fmla="*/ 42862 w 123958"/>
              <a:gd name="connsiteY20" fmla="*/ 214313 h 250031"/>
              <a:gd name="connsiteX21" fmla="*/ 50006 w 123958"/>
              <a:gd name="connsiteY21" fmla="*/ 219075 h 250031"/>
              <a:gd name="connsiteX22" fmla="*/ 64294 w 123958"/>
              <a:gd name="connsiteY22" fmla="*/ 223838 h 250031"/>
              <a:gd name="connsiteX23" fmla="*/ 76200 w 123958"/>
              <a:gd name="connsiteY23" fmla="*/ 230981 h 250031"/>
              <a:gd name="connsiteX24" fmla="*/ 97631 w 123958"/>
              <a:gd name="connsiteY24" fmla="*/ 238125 h 250031"/>
              <a:gd name="connsiteX25" fmla="*/ 104775 w 123958"/>
              <a:gd name="connsiteY25" fmla="*/ 242888 h 250031"/>
              <a:gd name="connsiteX26" fmla="*/ 111919 w 123958"/>
              <a:gd name="connsiteY26" fmla="*/ 245269 h 250031"/>
              <a:gd name="connsiteX27" fmla="*/ 116681 w 123958"/>
              <a:gd name="connsiteY27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35719 w 123958"/>
              <a:gd name="connsiteY4" fmla="*/ 128588 h 250031"/>
              <a:gd name="connsiteX5" fmla="*/ 45244 w 123958"/>
              <a:gd name="connsiteY5" fmla="*/ 130969 h 250031"/>
              <a:gd name="connsiteX6" fmla="*/ 73819 w 123958"/>
              <a:gd name="connsiteY6" fmla="*/ 138113 h 250031"/>
              <a:gd name="connsiteX7" fmla="*/ 100012 w 123958"/>
              <a:gd name="connsiteY7" fmla="*/ 135731 h 250031"/>
              <a:gd name="connsiteX8" fmla="*/ 107156 w 123958"/>
              <a:gd name="connsiteY8" fmla="*/ 130969 h 250031"/>
              <a:gd name="connsiteX9" fmla="*/ 121444 w 123958"/>
              <a:gd name="connsiteY9" fmla="*/ 114300 h 250031"/>
              <a:gd name="connsiteX10" fmla="*/ 121444 w 123958"/>
              <a:gd name="connsiteY10" fmla="*/ 100013 h 250031"/>
              <a:gd name="connsiteX11" fmla="*/ 114300 w 123958"/>
              <a:gd name="connsiteY11" fmla="*/ 97631 h 250031"/>
              <a:gd name="connsiteX12" fmla="*/ 73819 w 123958"/>
              <a:gd name="connsiteY12" fmla="*/ 102394 h 250031"/>
              <a:gd name="connsiteX13" fmla="*/ 38100 w 123958"/>
              <a:gd name="connsiteY13" fmla="*/ 109538 h 250031"/>
              <a:gd name="connsiteX14" fmla="*/ 11906 w 123958"/>
              <a:gd name="connsiteY14" fmla="*/ 123825 h 250031"/>
              <a:gd name="connsiteX15" fmla="*/ 0 w 123958"/>
              <a:gd name="connsiteY15" fmla="*/ 150019 h 250031"/>
              <a:gd name="connsiteX16" fmla="*/ 7144 w 123958"/>
              <a:gd name="connsiteY16" fmla="*/ 188119 h 250031"/>
              <a:gd name="connsiteX17" fmla="*/ 9525 w 123958"/>
              <a:gd name="connsiteY17" fmla="*/ 195263 h 250031"/>
              <a:gd name="connsiteX18" fmla="*/ 23812 w 123958"/>
              <a:gd name="connsiteY18" fmla="*/ 204788 h 250031"/>
              <a:gd name="connsiteX19" fmla="*/ 42862 w 123958"/>
              <a:gd name="connsiteY19" fmla="*/ 214313 h 250031"/>
              <a:gd name="connsiteX20" fmla="*/ 50006 w 123958"/>
              <a:gd name="connsiteY20" fmla="*/ 219075 h 250031"/>
              <a:gd name="connsiteX21" fmla="*/ 64294 w 123958"/>
              <a:gd name="connsiteY21" fmla="*/ 223838 h 250031"/>
              <a:gd name="connsiteX22" fmla="*/ 76200 w 123958"/>
              <a:gd name="connsiteY22" fmla="*/ 230981 h 250031"/>
              <a:gd name="connsiteX23" fmla="*/ 97631 w 123958"/>
              <a:gd name="connsiteY23" fmla="*/ 238125 h 250031"/>
              <a:gd name="connsiteX24" fmla="*/ 104775 w 123958"/>
              <a:gd name="connsiteY24" fmla="*/ 242888 h 250031"/>
              <a:gd name="connsiteX25" fmla="*/ 111919 w 123958"/>
              <a:gd name="connsiteY25" fmla="*/ 245269 h 250031"/>
              <a:gd name="connsiteX26" fmla="*/ 116681 w 123958"/>
              <a:gd name="connsiteY26" fmla="*/ 250031 h 250031"/>
              <a:gd name="connsiteX0" fmla="*/ 97631 w 123958"/>
              <a:gd name="connsiteY0" fmla="*/ 0 h 250031"/>
              <a:gd name="connsiteX1" fmla="*/ 83344 w 123958"/>
              <a:gd name="connsiteY1" fmla="*/ 9525 h 250031"/>
              <a:gd name="connsiteX2" fmla="*/ 28575 w 123958"/>
              <a:gd name="connsiteY2" fmla="*/ 38100 h 250031"/>
              <a:gd name="connsiteX3" fmla="*/ 9525 w 123958"/>
              <a:gd name="connsiteY3" fmla="*/ 80963 h 250031"/>
              <a:gd name="connsiteX4" fmla="*/ 35719 w 123958"/>
              <a:gd name="connsiteY4" fmla="*/ 128588 h 250031"/>
              <a:gd name="connsiteX5" fmla="*/ 45244 w 123958"/>
              <a:gd name="connsiteY5" fmla="*/ 130969 h 250031"/>
              <a:gd name="connsiteX6" fmla="*/ 73819 w 123958"/>
              <a:gd name="connsiteY6" fmla="*/ 138113 h 250031"/>
              <a:gd name="connsiteX7" fmla="*/ 100012 w 123958"/>
              <a:gd name="connsiteY7" fmla="*/ 135731 h 250031"/>
              <a:gd name="connsiteX8" fmla="*/ 107156 w 123958"/>
              <a:gd name="connsiteY8" fmla="*/ 130969 h 250031"/>
              <a:gd name="connsiteX9" fmla="*/ 121444 w 123958"/>
              <a:gd name="connsiteY9" fmla="*/ 114300 h 250031"/>
              <a:gd name="connsiteX10" fmla="*/ 121444 w 123958"/>
              <a:gd name="connsiteY10" fmla="*/ 100013 h 250031"/>
              <a:gd name="connsiteX11" fmla="*/ 114300 w 123958"/>
              <a:gd name="connsiteY11" fmla="*/ 97631 h 250031"/>
              <a:gd name="connsiteX12" fmla="*/ 73819 w 123958"/>
              <a:gd name="connsiteY12" fmla="*/ 102394 h 250031"/>
              <a:gd name="connsiteX13" fmla="*/ 38100 w 123958"/>
              <a:gd name="connsiteY13" fmla="*/ 109538 h 250031"/>
              <a:gd name="connsiteX14" fmla="*/ 0 w 123958"/>
              <a:gd name="connsiteY14" fmla="*/ 150019 h 250031"/>
              <a:gd name="connsiteX15" fmla="*/ 7144 w 123958"/>
              <a:gd name="connsiteY15" fmla="*/ 188119 h 250031"/>
              <a:gd name="connsiteX16" fmla="*/ 9525 w 123958"/>
              <a:gd name="connsiteY16" fmla="*/ 195263 h 250031"/>
              <a:gd name="connsiteX17" fmla="*/ 23812 w 123958"/>
              <a:gd name="connsiteY17" fmla="*/ 204788 h 250031"/>
              <a:gd name="connsiteX18" fmla="*/ 42862 w 123958"/>
              <a:gd name="connsiteY18" fmla="*/ 214313 h 250031"/>
              <a:gd name="connsiteX19" fmla="*/ 50006 w 123958"/>
              <a:gd name="connsiteY19" fmla="*/ 219075 h 250031"/>
              <a:gd name="connsiteX20" fmla="*/ 64294 w 123958"/>
              <a:gd name="connsiteY20" fmla="*/ 223838 h 250031"/>
              <a:gd name="connsiteX21" fmla="*/ 76200 w 123958"/>
              <a:gd name="connsiteY21" fmla="*/ 230981 h 250031"/>
              <a:gd name="connsiteX22" fmla="*/ 97631 w 123958"/>
              <a:gd name="connsiteY22" fmla="*/ 238125 h 250031"/>
              <a:gd name="connsiteX23" fmla="*/ 104775 w 123958"/>
              <a:gd name="connsiteY23" fmla="*/ 242888 h 250031"/>
              <a:gd name="connsiteX24" fmla="*/ 111919 w 123958"/>
              <a:gd name="connsiteY24" fmla="*/ 245269 h 250031"/>
              <a:gd name="connsiteX25" fmla="*/ 116681 w 123958"/>
              <a:gd name="connsiteY25" fmla="*/ 250031 h 250031"/>
              <a:gd name="connsiteX0" fmla="*/ 97631 w 121599"/>
              <a:gd name="connsiteY0" fmla="*/ 0 h 250031"/>
              <a:gd name="connsiteX1" fmla="*/ 83344 w 121599"/>
              <a:gd name="connsiteY1" fmla="*/ 9525 h 250031"/>
              <a:gd name="connsiteX2" fmla="*/ 28575 w 121599"/>
              <a:gd name="connsiteY2" fmla="*/ 38100 h 250031"/>
              <a:gd name="connsiteX3" fmla="*/ 9525 w 121599"/>
              <a:gd name="connsiteY3" fmla="*/ 80963 h 250031"/>
              <a:gd name="connsiteX4" fmla="*/ 35719 w 121599"/>
              <a:gd name="connsiteY4" fmla="*/ 128588 h 250031"/>
              <a:gd name="connsiteX5" fmla="*/ 45244 w 121599"/>
              <a:gd name="connsiteY5" fmla="*/ 130969 h 250031"/>
              <a:gd name="connsiteX6" fmla="*/ 73819 w 121599"/>
              <a:gd name="connsiteY6" fmla="*/ 138113 h 250031"/>
              <a:gd name="connsiteX7" fmla="*/ 100012 w 121599"/>
              <a:gd name="connsiteY7" fmla="*/ 135731 h 250031"/>
              <a:gd name="connsiteX8" fmla="*/ 107156 w 121599"/>
              <a:gd name="connsiteY8" fmla="*/ 130969 h 250031"/>
              <a:gd name="connsiteX9" fmla="*/ 121444 w 121599"/>
              <a:gd name="connsiteY9" fmla="*/ 100013 h 250031"/>
              <a:gd name="connsiteX10" fmla="*/ 114300 w 121599"/>
              <a:gd name="connsiteY10" fmla="*/ 97631 h 250031"/>
              <a:gd name="connsiteX11" fmla="*/ 73819 w 121599"/>
              <a:gd name="connsiteY11" fmla="*/ 102394 h 250031"/>
              <a:gd name="connsiteX12" fmla="*/ 38100 w 121599"/>
              <a:gd name="connsiteY12" fmla="*/ 109538 h 250031"/>
              <a:gd name="connsiteX13" fmla="*/ 0 w 121599"/>
              <a:gd name="connsiteY13" fmla="*/ 150019 h 250031"/>
              <a:gd name="connsiteX14" fmla="*/ 7144 w 121599"/>
              <a:gd name="connsiteY14" fmla="*/ 188119 h 250031"/>
              <a:gd name="connsiteX15" fmla="*/ 9525 w 121599"/>
              <a:gd name="connsiteY15" fmla="*/ 195263 h 250031"/>
              <a:gd name="connsiteX16" fmla="*/ 23812 w 121599"/>
              <a:gd name="connsiteY16" fmla="*/ 204788 h 250031"/>
              <a:gd name="connsiteX17" fmla="*/ 42862 w 121599"/>
              <a:gd name="connsiteY17" fmla="*/ 214313 h 250031"/>
              <a:gd name="connsiteX18" fmla="*/ 50006 w 121599"/>
              <a:gd name="connsiteY18" fmla="*/ 219075 h 250031"/>
              <a:gd name="connsiteX19" fmla="*/ 64294 w 121599"/>
              <a:gd name="connsiteY19" fmla="*/ 223838 h 250031"/>
              <a:gd name="connsiteX20" fmla="*/ 76200 w 121599"/>
              <a:gd name="connsiteY20" fmla="*/ 230981 h 250031"/>
              <a:gd name="connsiteX21" fmla="*/ 97631 w 121599"/>
              <a:gd name="connsiteY21" fmla="*/ 238125 h 250031"/>
              <a:gd name="connsiteX22" fmla="*/ 104775 w 121599"/>
              <a:gd name="connsiteY22" fmla="*/ 242888 h 250031"/>
              <a:gd name="connsiteX23" fmla="*/ 111919 w 121599"/>
              <a:gd name="connsiteY23" fmla="*/ 245269 h 250031"/>
              <a:gd name="connsiteX24" fmla="*/ 116681 w 121599"/>
              <a:gd name="connsiteY24" fmla="*/ 250031 h 250031"/>
              <a:gd name="connsiteX0" fmla="*/ 97631 w 121599"/>
              <a:gd name="connsiteY0" fmla="*/ 0 h 250031"/>
              <a:gd name="connsiteX1" fmla="*/ 83344 w 121599"/>
              <a:gd name="connsiteY1" fmla="*/ 9525 h 250031"/>
              <a:gd name="connsiteX2" fmla="*/ 28575 w 121599"/>
              <a:gd name="connsiteY2" fmla="*/ 38100 h 250031"/>
              <a:gd name="connsiteX3" fmla="*/ 9525 w 121599"/>
              <a:gd name="connsiteY3" fmla="*/ 80963 h 250031"/>
              <a:gd name="connsiteX4" fmla="*/ 35719 w 121599"/>
              <a:gd name="connsiteY4" fmla="*/ 128588 h 250031"/>
              <a:gd name="connsiteX5" fmla="*/ 45244 w 121599"/>
              <a:gd name="connsiteY5" fmla="*/ 130969 h 250031"/>
              <a:gd name="connsiteX6" fmla="*/ 73819 w 121599"/>
              <a:gd name="connsiteY6" fmla="*/ 138113 h 250031"/>
              <a:gd name="connsiteX7" fmla="*/ 100012 w 121599"/>
              <a:gd name="connsiteY7" fmla="*/ 135731 h 250031"/>
              <a:gd name="connsiteX8" fmla="*/ 107156 w 121599"/>
              <a:gd name="connsiteY8" fmla="*/ 130969 h 250031"/>
              <a:gd name="connsiteX9" fmla="*/ 121444 w 121599"/>
              <a:gd name="connsiteY9" fmla="*/ 100013 h 250031"/>
              <a:gd name="connsiteX10" fmla="*/ 114300 w 121599"/>
              <a:gd name="connsiteY10" fmla="*/ 97631 h 250031"/>
              <a:gd name="connsiteX11" fmla="*/ 38100 w 121599"/>
              <a:gd name="connsiteY11" fmla="*/ 109538 h 250031"/>
              <a:gd name="connsiteX12" fmla="*/ 0 w 121599"/>
              <a:gd name="connsiteY12" fmla="*/ 150019 h 250031"/>
              <a:gd name="connsiteX13" fmla="*/ 7144 w 121599"/>
              <a:gd name="connsiteY13" fmla="*/ 188119 h 250031"/>
              <a:gd name="connsiteX14" fmla="*/ 9525 w 121599"/>
              <a:gd name="connsiteY14" fmla="*/ 195263 h 250031"/>
              <a:gd name="connsiteX15" fmla="*/ 23812 w 121599"/>
              <a:gd name="connsiteY15" fmla="*/ 204788 h 250031"/>
              <a:gd name="connsiteX16" fmla="*/ 42862 w 121599"/>
              <a:gd name="connsiteY16" fmla="*/ 214313 h 250031"/>
              <a:gd name="connsiteX17" fmla="*/ 50006 w 121599"/>
              <a:gd name="connsiteY17" fmla="*/ 219075 h 250031"/>
              <a:gd name="connsiteX18" fmla="*/ 64294 w 121599"/>
              <a:gd name="connsiteY18" fmla="*/ 223838 h 250031"/>
              <a:gd name="connsiteX19" fmla="*/ 76200 w 121599"/>
              <a:gd name="connsiteY19" fmla="*/ 230981 h 250031"/>
              <a:gd name="connsiteX20" fmla="*/ 97631 w 121599"/>
              <a:gd name="connsiteY20" fmla="*/ 238125 h 250031"/>
              <a:gd name="connsiteX21" fmla="*/ 104775 w 121599"/>
              <a:gd name="connsiteY21" fmla="*/ 242888 h 250031"/>
              <a:gd name="connsiteX22" fmla="*/ 111919 w 121599"/>
              <a:gd name="connsiteY22" fmla="*/ 245269 h 250031"/>
              <a:gd name="connsiteX23" fmla="*/ 116681 w 121599"/>
              <a:gd name="connsiteY23" fmla="*/ 250031 h 250031"/>
              <a:gd name="connsiteX0" fmla="*/ 97631 w 124720"/>
              <a:gd name="connsiteY0" fmla="*/ 0 h 250031"/>
              <a:gd name="connsiteX1" fmla="*/ 83344 w 124720"/>
              <a:gd name="connsiteY1" fmla="*/ 9525 h 250031"/>
              <a:gd name="connsiteX2" fmla="*/ 28575 w 124720"/>
              <a:gd name="connsiteY2" fmla="*/ 38100 h 250031"/>
              <a:gd name="connsiteX3" fmla="*/ 9525 w 124720"/>
              <a:gd name="connsiteY3" fmla="*/ 80963 h 250031"/>
              <a:gd name="connsiteX4" fmla="*/ 35719 w 124720"/>
              <a:gd name="connsiteY4" fmla="*/ 128588 h 250031"/>
              <a:gd name="connsiteX5" fmla="*/ 45244 w 124720"/>
              <a:gd name="connsiteY5" fmla="*/ 130969 h 250031"/>
              <a:gd name="connsiteX6" fmla="*/ 73819 w 124720"/>
              <a:gd name="connsiteY6" fmla="*/ 138113 h 250031"/>
              <a:gd name="connsiteX7" fmla="*/ 100012 w 124720"/>
              <a:gd name="connsiteY7" fmla="*/ 135731 h 250031"/>
              <a:gd name="connsiteX8" fmla="*/ 107156 w 124720"/>
              <a:gd name="connsiteY8" fmla="*/ 130969 h 250031"/>
              <a:gd name="connsiteX9" fmla="*/ 121444 w 124720"/>
              <a:gd name="connsiteY9" fmla="*/ 100013 h 250031"/>
              <a:gd name="connsiteX10" fmla="*/ 38100 w 124720"/>
              <a:gd name="connsiteY10" fmla="*/ 109538 h 250031"/>
              <a:gd name="connsiteX11" fmla="*/ 0 w 124720"/>
              <a:gd name="connsiteY11" fmla="*/ 150019 h 250031"/>
              <a:gd name="connsiteX12" fmla="*/ 7144 w 124720"/>
              <a:gd name="connsiteY12" fmla="*/ 188119 h 250031"/>
              <a:gd name="connsiteX13" fmla="*/ 9525 w 124720"/>
              <a:gd name="connsiteY13" fmla="*/ 195263 h 250031"/>
              <a:gd name="connsiteX14" fmla="*/ 23812 w 124720"/>
              <a:gd name="connsiteY14" fmla="*/ 204788 h 250031"/>
              <a:gd name="connsiteX15" fmla="*/ 42862 w 124720"/>
              <a:gd name="connsiteY15" fmla="*/ 214313 h 250031"/>
              <a:gd name="connsiteX16" fmla="*/ 50006 w 124720"/>
              <a:gd name="connsiteY16" fmla="*/ 219075 h 250031"/>
              <a:gd name="connsiteX17" fmla="*/ 64294 w 124720"/>
              <a:gd name="connsiteY17" fmla="*/ 223838 h 250031"/>
              <a:gd name="connsiteX18" fmla="*/ 76200 w 124720"/>
              <a:gd name="connsiteY18" fmla="*/ 230981 h 250031"/>
              <a:gd name="connsiteX19" fmla="*/ 97631 w 124720"/>
              <a:gd name="connsiteY19" fmla="*/ 238125 h 250031"/>
              <a:gd name="connsiteX20" fmla="*/ 104775 w 124720"/>
              <a:gd name="connsiteY20" fmla="*/ 242888 h 250031"/>
              <a:gd name="connsiteX21" fmla="*/ 111919 w 124720"/>
              <a:gd name="connsiteY21" fmla="*/ 245269 h 250031"/>
              <a:gd name="connsiteX22" fmla="*/ 116681 w 124720"/>
              <a:gd name="connsiteY22" fmla="*/ 250031 h 250031"/>
              <a:gd name="connsiteX0" fmla="*/ 97631 w 123993"/>
              <a:gd name="connsiteY0" fmla="*/ 0 h 250031"/>
              <a:gd name="connsiteX1" fmla="*/ 83344 w 123993"/>
              <a:gd name="connsiteY1" fmla="*/ 9525 h 250031"/>
              <a:gd name="connsiteX2" fmla="*/ 28575 w 123993"/>
              <a:gd name="connsiteY2" fmla="*/ 38100 h 250031"/>
              <a:gd name="connsiteX3" fmla="*/ 9525 w 123993"/>
              <a:gd name="connsiteY3" fmla="*/ 80963 h 250031"/>
              <a:gd name="connsiteX4" fmla="*/ 35719 w 123993"/>
              <a:gd name="connsiteY4" fmla="*/ 128588 h 250031"/>
              <a:gd name="connsiteX5" fmla="*/ 45244 w 123993"/>
              <a:gd name="connsiteY5" fmla="*/ 130969 h 250031"/>
              <a:gd name="connsiteX6" fmla="*/ 73819 w 123993"/>
              <a:gd name="connsiteY6" fmla="*/ 138113 h 250031"/>
              <a:gd name="connsiteX7" fmla="*/ 100012 w 123993"/>
              <a:gd name="connsiteY7" fmla="*/ 135731 h 250031"/>
              <a:gd name="connsiteX8" fmla="*/ 121444 w 123993"/>
              <a:gd name="connsiteY8" fmla="*/ 100013 h 250031"/>
              <a:gd name="connsiteX9" fmla="*/ 38100 w 123993"/>
              <a:gd name="connsiteY9" fmla="*/ 109538 h 250031"/>
              <a:gd name="connsiteX10" fmla="*/ 0 w 123993"/>
              <a:gd name="connsiteY10" fmla="*/ 150019 h 250031"/>
              <a:gd name="connsiteX11" fmla="*/ 7144 w 123993"/>
              <a:gd name="connsiteY11" fmla="*/ 188119 h 250031"/>
              <a:gd name="connsiteX12" fmla="*/ 9525 w 123993"/>
              <a:gd name="connsiteY12" fmla="*/ 195263 h 250031"/>
              <a:gd name="connsiteX13" fmla="*/ 23812 w 123993"/>
              <a:gd name="connsiteY13" fmla="*/ 204788 h 250031"/>
              <a:gd name="connsiteX14" fmla="*/ 42862 w 123993"/>
              <a:gd name="connsiteY14" fmla="*/ 214313 h 250031"/>
              <a:gd name="connsiteX15" fmla="*/ 50006 w 123993"/>
              <a:gd name="connsiteY15" fmla="*/ 219075 h 250031"/>
              <a:gd name="connsiteX16" fmla="*/ 64294 w 123993"/>
              <a:gd name="connsiteY16" fmla="*/ 223838 h 250031"/>
              <a:gd name="connsiteX17" fmla="*/ 76200 w 123993"/>
              <a:gd name="connsiteY17" fmla="*/ 230981 h 250031"/>
              <a:gd name="connsiteX18" fmla="*/ 97631 w 123993"/>
              <a:gd name="connsiteY18" fmla="*/ 238125 h 250031"/>
              <a:gd name="connsiteX19" fmla="*/ 104775 w 123993"/>
              <a:gd name="connsiteY19" fmla="*/ 242888 h 250031"/>
              <a:gd name="connsiteX20" fmla="*/ 111919 w 123993"/>
              <a:gd name="connsiteY20" fmla="*/ 245269 h 250031"/>
              <a:gd name="connsiteX21" fmla="*/ 116681 w 123993"/>
              <a:gd name="connsiteY21" fmla="*/ 250031 h 250031"/>
              <a:gd name="connsiteX0" fmla="*/ 97631 w 124396"/>
              <a:gd name="connsiteY0" fmla="*/ 0 h 250031"/>
              <a:gd name="connsiteX1" fmla="*/ 83344 w 124396"/>
              <a:gd name="connsiteY1" fmla="*/ 9525 h 250031"/>
              <a:gd name="connsiteX2" fmla="*/ 28575 w 124396"/>
              <a:gd name="connsiteY2" fmla="*/ 38100 h 250031"/>
              <a:gd name="connsiteX3" fmla="*/ 9525 w 124396"/>
              <a:gd name="connsiteY3" fmla="*/ 80963 h 250031"/>
              <a:gd name="connsiteX4" fmla="*/ 35719 w 124396"/>
              <a:gd name="connsiteY4" fmla="*/ 128588 h 250031"/>
              <a:gd name="connsiteX5" fmla="*/ 45244 w 124396"/>
              <a:gd name="connsiteY5" fmla="*/ 130969 h 250031"/>
              <a:gd name="connsiteX6" fmla="*/ 100012 w 124396"/>
              <a:gd name="connsiteY6" fmla="*/ 135731 h 250031"/>
              <a:gd name="connsiteX7" fmla="*/ 121444 w 124396"/>
              <a:gd name="connsiteY7" fmla="*/ 100013 h 250031"/>
              <a:gd name="connsiteX8" fmla="*/ 38100 w 124396"/>
              <a:gd name="connsiteY8" fmla="*/ 109538 h 250031"/>
              <a:gd name="connsiteX9" fmla="*/ 0 w 124396"/>
              <a:gd name="connsiteY9" fmla="*/ 150019 h 250031"/>
              <a:gd name="connsiteX10" fmla="*/ 7144 w 124396"/>
              <a:gd name="connsiteY10" fmla="*/ 188119 h 250031"/>
              <a:gd name="connsiteX11" fmla="*/ 9525 w 124396"/>
              <a:gd name="connsiteY11" fmla="*/ 195263 h 250031"/>
              <a:gd name="connsiteX12" fmla="*/ 23812 w 124396"/>
              <a:gd name="connsiteY12" fmla="*/ 204788 h 250031"/>
              <a:gd name="connsiteX13" fmla="*/ 42862 w 124396"/>
              <a:gd name="connsiteY13" fmla="*/ 214313 h 250031"/>
              <a:gd name="connsiteX14" fmla="*/ 50006 w 124396"/>
              <a:gd name="connsiteY14" fmla="*/ 219075 h 250031"/>
              <a:gd name="connsiteX15" fmla="*/ 64294 w 124396"/>
              <a:gd name="connsiteY15" fmla="*/ 223838 h 250031"/>
              <a:gd name="connsiteX16" fmla="*/ 76200 w 124396"/>
              <a:gd name="connsiteY16" fmla="*/ 230981 h 250031"/>
              <a:gd name="connsiteX17" fmla="*/ 97631 w 124396"/>
              <a:gd name="connsiteY17" fmla="*/ 238125 h 250031"/>
              <a:gd name="connsiteX18" fmla="*/ 104775 w 124396"/>
              <a:gd name="connsiteY18" fmla="*/ 242888 h 250031"/>
              <a:gd name="connsiteX19" fmla="*/ 111919 w 124396"/>
              <a:gd name="connsiteY19" fmla="*/ 245269 h 250031"/>
              <a:gd name="connsiteX20" fmla="*/ 116681 w 124396"/>
              <a:gd name="connsiteY20" fmla="*/ 250031 h 250031"/>
              <a:gd name="connsiteX0" fmla="*/ 97631 w 124556"/>
              <a:gd name="connsiteY0" fmla="*/ 0 h 250031"/>
              <a:gd name="connsiteX1" fmla="*/ 83344 w 124556"/>
              <a:gd name="connsiteY1" fmla="*/ 9525 h 250031"/>
              <a:gd name="connsiteX2" fmla="*/ 28575 w 124556"/>
              <a:gd name="connsiteY2" fmla="*/ 38100 h 250031"/>
              <a:gd name="connsiteX3" fmla="*/ 9525 w 124556"/>
              <a:gd name="connsiteY3" fmla="*/ 80963 h 250031"/>
              <a:gd name="connsiteX4" fmla="*/ 35719 w 124556"/>
              <a:gd name="connsiteY4" fmla="*/ 128588 h 250031"/>
              <a:gd name="connsiteX5" fmla="*/ 100012 w 124556"/>
              <a:gd name="connsiteY5" fmla="*/ 135731 h 250031"/>
              <a:gd name="connsiteX6" fmla="*/ 121444 w 124556"/>
              <a:gd name="connsiteY6" fmla="*/ 100013 h 250031"/>
              <a:gd name="connsiteX7" fmla="*/ 38100 w 124556"/>
              <a:gd name="connsiteY7" fmla="*/ 109538 h 250031"/>
              <a:gd name="connsiteX8" fmla="*/ 0 w 124556"/>
              <a:gd name="connsiteY8" fmla="*/ 150019 h 250031"/>
              <a:gd name="connsiteX9" fmla="*/ 7144 w 124556"/>
              <a:gd name="connsiteY9" fmla="*/ 188119 h 250031"/>
              <a:gd name="connsiteX10" fmla="*/ 9525 w 124556"/>
              <a:gd name="connsiteY10" fmla="*/ 195263 h 250031"/>
              <a:gd name="connsiteX11" fmla="*/ 23812 w 124556"/>
              <a:gd name="connsiteY11" fmla="*/ 204788 h 250031"/>
              <a:gd name="connsiteX12" fmla="*/ 42862 w 124556"/>
              <a:gd name="connsiteY12" fmla="*/ 214313 h 250031"/>
              <a:gd name="connsiteX13" fmla="*/ 50006 w 124556"/>
              <a:gd name="connsiteY13" fmla="*/ 219075 h 250031"/>
              <a:gd name="connsiteX14" fmla="*/ 64294 w 124556"/>
              <a:gd name="connsiteY14" fmla="*/ 223838 h 250031"/>
              <a:gd name="connsiteX15" fmla="*/ 76200 w 124556"/>
              <a:gd name="connsiteY15" fmla="*/ 230981 h 250031"/>
              <a:gd name="connsiteX16" fmla="*/ 97631 w 124556"/>
              <a:gd name="connsiteY16" fmla="*/ 238125 h 250031"/>
              <a:gd name="connsiteX17" fmla="*/ 104775 w 124556"/>
              <a:gd name="connsiteY17" fmla="*/ 242888 h 250031"/>
              <a:gd name="connsiteX18" fmla="*/ 111919 w 124556"/>
              <a:gd name="connsiteY18" fmla="*/ 245269 h 250031"/>
              <a:gd name="connsiteX19" fmla="*/ 116681 w 124556"/>
              <a:gd name="connsiteY19" fmla="*/ 250031 h 250031"/>
              <a:gd name="connsiteX0" fmla="*/ 97631 w 116681"/>
              <a:gd name="connsiteY0" fmla="*/ 0 h 250031"/>
              <a:gd name="connsiteX1" fmla="*/ 83344 w 116681"/>
              <a:gd name="connsiteY1" fmla="*/ 9525 h 250031"/>
              <a:gd name="connsiteX2" fmla="*/ 28575 w 116681"/>
              <a:gd name="connsiteY2" fmla="*/ 38100 h 250031"/>
              <a:gd name="connsiteX3" fmla="*/ 9525 w 116681"/>
              <a:gd name="connsiteY3" fmla="*/ 80963 h 250031"/>
              <a:gd name="connsiteX4" fmla="*/ 35719 w 116681"/>
              <a:gd name="connsiteY4" fmla="*/ 128588 h 250031"/>
              <a:gd name="connsiteX5" fmla="*/ 100012 w 116681"/>
              <a:gd name="connsiteY5" fmla="*/ 135731 h 250031"/>
              <a:gd name="connsiteX6" fmla="*/ 107735 w 116681"/>
              <a:gd name="connsiteY6" fmla="*/ 99207 h 250031"/>
              <a:gd name="connsiteX7" fmla="*/ 38100 w 116681"/>
              <a:gd name="connsiteY7" fmla="*/ 109538 h 250031"/>
              <a:gd name="connsiteX8" fmla="*/ 0 w 116681"/>
              <a:gd name="connsiteY8" fmla="*/ 150019 h 250031"/>
              <a:gd name="connsiteX9" fmla="*/ 7144 w 116681"/>
              <a:gd name="connsiteY9" fmla="*/ 188119 h 250031"/>
              <a:gd name="connsiteX10" fmla="*/ 9525 w 116681"/>
              <a:gd name="connsiteY10" fmla="*/ 195263 h 250031"/>
              <a:gd name="connsiteX11" fmla="*/ 23812 w 116681"/>
              <a:gd name="connsiteY11" fmla="*/ 204788 h 250031"/>
              <a:gd name="connsiteX12" fmla="*/ 42862 w 116681"/>
              <a:gd name="connsiteY12" fmla="*/ 214313 h 250031"/>
              <a:gd name="connsiteX13" fmla="*/ 50006 w 116681"/>
              <a:gd name="connsiteY13" fmla="*/ 219075 h 250031"/>
              <a:gd name="connsiteX14" fmla="*/ 64294 w 116681"/>
              <a:gd name="connsiteY14" fmla="*/ 223838 h 250031"/>
              <a:gd name="connsiteX15" fmla="*/ 76200 w 116681"/>
              <a:gd name="connsiteY15" fmla="*/ 230981 h 250031"/>
              <a:gd name="connsiteX16" fmla="*/ 97631 w 116681"/>
              <a:gd name="connsiteY16" fmla="*/ 238125 h 250031"/>
              <a:gd name="connsiteX17" fmla="*/ 104775 w 116681"/>
              <a:gd name="connsiteY17" fmla="*/ 242888 h 250031"/>
              <a:gd name="connsiteX18" fmla="*/ 111919 w 116681"/>
              <a:gd name="connsiteY18" fmla="*/ 245269 h 250031"/>
              <a:gd name="connsiteX19" fmla="*/ 116681 w 116681"/>
              <a:gd name="connsiteY19" fmla="*/ 250031 h 250031"/>
              <a:gd name="connsiteX0" fmla="*/ 97631 w 116681"/>
              <a:gd name="connsiteY0" fmla="*/ 0 h 250031"/>
              <a:gd name="connsiteX1" fmla="*/ 83344 w 116681"/>
              <a:gd name="connsiteY1" fmla="*/ 9525 h 250031"/>
              <a:gd name="connsiteX2" fmla="*/ 28575 w 116681"/>
              <a:gd name="connsiteY2" fmla="*/ 38100 h 250031"/>
              <a:gd name="connsiteX3" fmla="*/ 9525 w 116681"/>
              <a:gd name="connsiteY3" fmla="*/ 80963 h 250031"/>
              <a:gd name="connsiteX4" fmla="*/ 35719 w 116681"/>
              <a:gd name="connsiteY4" fmla="*/ 128588 h 250031"/>
              <a:gd name="connsiteX5" fmla="*/ 100012 w 116681"/>
              <a:gd name="connsiteY5" fmla="*/ 135731 h 250031"/>
              <a:gd name="connsiteX6" fmla="*/ 107735 w 116681"/>
              <a:gd name="connsiteY6" fmla="*/ 99207 h 250031"/>
              <a:gd name="connsiteX7" fmla="*/ 38100 w 116681"/>
              <a:gd name="connsiteY7" fmla="*/ 109538 h 250031"/>
              <a:gd name="connsiteX8" fmla="*/ 0 w 116681"/>
              <a:gd name="connsiteY8" fmla="*/ 150019 h 250031"/>
              <a:gd name="connsiteX9" fmla="*/ 7144 w 116681"/>
              <a:gd name="connsiteY9" fmla="*/ 188119 h 250031"/>
              <a:gd name="connsiteX10" fmla="*/ 23812 w 116681"/>
              <a:gd name="connsiteY10" fmla="*/ 204788 h 250031"/>
              <a:gd name="connsiteX11" fmla="*/ 42862 w 116681"/>
              <a:gd name="connsiteY11" fmla="*/ 214313 h 250031"/>
              <a:gd name="connsiteX12" fmla="*/ 50006 w 116681"/>
              <a:gd name="connsiteY12" fmla="*/ 219075 h 250031"/>
              <a:gd name="connsiteX13" fmla="*/ 64294 w 116681"/>
              <a:gd name="connsiteY13" fmla="*/ 223838 h 250031"/>
              <a:gd name="connsiteX14" fmla="*/ 76200 w 116681"/>
              <a:gd name="connsiteY14" fmla="*/ 230981 h 250031"/>
              <a:gd name="connsiteX15" fmla="*/ 97631 w 116681"/>
              <a:gd name="connsiteY15" fmla="*/ 238125 h 250031"/>
              <a:gd name="connsiteX16" fmla="*/ 104775 w 116681"/>
              <a:gd name="connsiteY16" fmla="*/ 242888 h 250031"/>
              <a:gd name="connsiteX17" fmla="*/ 111919 w 116681"/>
              <a:gd name="connsiteY17" fmla="*/ 245269 h 250031"/>
              <a:gd name="connsiteX18" fmla="*/ 116681 w 116681"/>
              <a:gd name="connsiteY18" fmla="*/ 250031 h 250031"/>
              <a:gd name="connsiteX0" fmla="*/ 97835 w 116885"/>
              <a:gd name="connsiteY0" fmla="*/ 0 h 250031"/>
              <a:gd name="connsiteX1" fmla="*/ 83548 w 116885"/>
              <a:gd name="connsiteY1" fmla="*/ 9525 h 250031"/>
              <a:gd name="connsiteX2" fmla="*/ 28779 w 116885"/>
              <a:gd name="connsiteY2" fmla="*/ 38100 h 250031"/>
              <a:gd name="connsiteX3" fmla="*/ 9729 w 116885"/>
              <a:gd name="connsiteY3" fmla="*/ 80963 h 250031"/>
              <a:gd name="connsiteX4" fmla="*/ 35923 w 116885"/>
              <a:gd name="connsiteY4" fmla="*/ 128588 h 250031"/>
              <a:gd name="connsiteX5" fmla="*/ 100216 w 116885"/>
              <a:gd name="connsiteY5" fmla="*/ 135731 h 250031"/>
              <a:gd name="connsiteX6" fmla="*/ 107939 w 116885"/>
              <a:gd name="connsiteY6" fmla="*/ 99207 h 250031"/>
              <a:gd name="connsiteX7" fmla="*/ 38304 w 116885"/>
              <a:gd name="connsiteY7" fmla="*/ 109538 h 250031"/>
              <a:gd name="connsiteX8" fmla="*/ 204 w 116885"/>
              <a:gd name="connsiteY8" fmla="*/ 150019 h 250031"/>
              <a:gd name="connsiteX9" fmla="*/ 24016 w 116885"/>
              <a:gd name="connsiteY9" fmla="*/ 204788 h 250031"/>
              <a:gd name="connsiteX10" fmla="*/ 43066 w 116885"/>
              <a:gd name="connsiteY10" fmla="*/ 214313 h 250031"/>
              <a:gd name="connsiteX11" fmla="*/ 50210 w 116885"/>
              <a:gd name="connsiteY11" fmla="*/ 219075 h 250031"/>
              <a:gd name="connsiteX12" fmla="*/ 64498 w 116885"/>
              <a:gd name="connsiteY12" fmla="*/ 223838 h 250031"/>
              <a:gd name="connsiteX13" fmla="*/ 76404 w 116885"/>
              <a:gd name="connsiteY13" fmla="*/ 230981 h 250031"/>
              <a:gd name="connsiteX14" fmla="*/ 97835 w 116885"/>
              <a:gd name="connsiteY14" fmla="*/ 238125 h 250031"/>
              <a:gd name="connsiteX15" fmla="*/ 104979 w 116885"/>
              <a:gd name="connsiteY15" fmla="*/ 242888 h 250031"/>
              <a:gd name="connsiteX16" fmla="*/ 112123 w 116885"/>
              <a:gd name="connsiteY16" fmla="*/ 245269 h 250031"/>
              <a:gd name="connsiteX17" fmla="*/ 116885 w 116885"/>
              <a:gd name="connsiteY17" fmla="*/ 250031 h 250031"/>
              <a:gd name="connsiteX0" fmla="*/ 97847 w 116897"/>
              <a:gd name="connsiteY0" fmla="*/ 0 h 250031"/>
              <a:gd name="connsiteX1" fmla="*/ 83560 w 116897"/>
              <a:gd name="connsiteY1" fmla="*/ 9525 h 250031"/>
              <a:gd name="connsiteX2" fmla="*/ 28791 w 116897"/>
              <a:gd name="connsiteY2" fmla="*/ 38100 h 250031"/>
              <a:gd name="connsiteX3" fmla="*/ 9741 w 116897"/>
              <a:gd name="connsiteY3" fmla="*/ 80963 h 250031"/>
              <a:gd name="connsiteX4" fmla="*/ 35935 w 116897"/>
              <a:gd name="connsiteY4" fmla="*/ 128588 h 250031"/>
              <a:gd name="connsiteX5" fmla="*/ 100228 w 116897"/>
              <a:gd name="connsiteY5" fmla="*/ 135731 h 250031"/>
              <a:gd name="connsiteX6" fmla="*/ 107951 w 116897"/>
              <a:gd name="connsiteY6" fmla="*/ 99207 h 250031"/>
              <a:gd name="connsiteX7" fmla="*/ 38316 w 116897"/>
              <a:gd name="connsiteY7" fmla="*/ 109538 h 250031"/>
              <a:gd name="connsiteX8" fmla="*/ 216 w 116897"/>
              <a:gd name="connsiteY8" fmla="*/ 150019 h 250031"/>
              <a:gd name="connsiteX9" fmla="*/ 24028 w 116897"/>
              <a:gd name="connsiteY9" fmla="*/ 204788 h 250031"/>
              <a:gd name="connsiteX10" fmla="*/ 50222 w 116897"/>
              <a:gd name="connsiteY10" fmla="*/ 219075 h 250031"/>
              <a:gd name="connsiteX11" fmla="*/ 64510 w 116897"/>
              <a:gd name="connsiteY11" fmla="*/ 223838 h 250031"/>
              <a:gd name="connsiteX12" fmla="*/ 76416 w 116897"/>
              <a:gd name="connsiteY12" fmla="*/ 230981 h 250031"/>
              <a:gd name="connsiteX13" fmla="*/ 97847 w 116897"/>
              <a:gd name="connsiteY13" fmla="*/ 238125 h 250031"/>
              <a:gd name="connsiteX14" fmla="*/ 104991 w 116897"/>
              <a:gd name="connsiteY14" fmla="*/ 242888 h 250031"/>
              <a:gd name="connsiteX15" fmla="*/ 112135 w 116897"/>
              <a:gd name="connsiteY15" fmla="*/ 245269 h 250031"/>
              <a:gd name="connsiteX16" fmla="*/ 116897 w 116897"/>
              <a:gd name="connsiteY16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40599 w 107274"/>
              <a:gd name="connsiteY10" fmla="*/ 219075 h 250031"/>
              <a:gd name="connsiteX11" fmla="*/ 54887 w 107274"/>
              <a:gd name="connsiteY11" fmla="*/ 223838 h 250031"/>
              <a:gd name="connsiteX12" fmla="*/ 66793 w 107274"/>
              <a:gd name="connsiteY12" fmla="*/ 230981 h 250031"/>
              <a:gd name="connsiteX13" fmla="*/ 88224 w 107274"/>
              <a:gd name="connsiteY13" fmla="*/ 238125 h 250031"/>
              <a:gd name="connsiteX14" fmla="*/ 95368 w 107274"/>
              <a:gd name="connsiteY14" fmla="*/ 242888 h 250031"/>
              <a:gd name="connsiteX15" fmla="*/ 102512 w 107274"/>
              <a:gd name="connsiteY15" fmla="*/ 245269 h 250031"/>
              <a:gd name="connsiteX16" fmla="*/ 107274 w 107274"/>
              <a:gd name="connsiteY16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40599 w 107274"/>
              <a:gd name="connsiteY10" fmla="*/ 219075 h 250031"/>
              <a:gd name="connsiteX11" fmla="*/ 54887 w 107274"/>
              <a:gd name="connsiteY11" fmla="*/ 223838 h 250031"/>
              <a:gd name="connsiteX12" fmla="*/ 66793 w 107274"/>
              <a:gd name="connsiteY12" fmla="*/ 230981 h 250031"/>
              <a:gd name="connsiteX13" fmla="*/ 88224 w 107274"/>
              <a:gd name="connsiteY13" fmla="*/ 238125 h 250031"/>
              <a:gd name="connsiteX14" fmla="*/ 95368 w 107274"/>
              <a:gd name="connsiteY14" fmla="*/ 242888 h 250031"/>
              <a:gd name="connsiteX15" fmla="*/ 102512 w 107274"/>
              <a:gd name="connsiteY15" fmla="*/ 245269 h 250031"/>
              <a:gd name="connsiteX16" fmla="*/ 107274 w 107274"/>
              <a:gd name="connsiteY16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54887 w 107274"/>
              <a:gd name="connsiteY10" fmla="*/ 223838 h 250031"/>
              <a:gd name="connsiteX11" fmla="*/ 66793 w 107274"/>
              <a:gd name="connsiteY11" fmla="*/ 230981 h 250031"/>
              <a:gd name="connsiteX12" fmla="*/ 88224 w 107274"/>
              <a:gd name="connsiteY12" fmla="*/ 238125 h 250031"/>
              <a:gd name="connsiteX13" fmla="*/ 95368 w 107274"/>
              <a:gd name="connsiteY13" fmla="*/ 242888 h 250031"/>
              <a:gd name="connsiteX14" fmla="*/ 102512 w 107274"/>
              <a:gd name="connsiteY14" fmla="*/ 245269 h 250031"/>
              <a:gd name="connsiteX15" fmla="*/ 107274 w 107274"/>
              <a:gd name="connsiteY15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54887 w 107274"/>
              <a:gd name="connsiteY10" fmla="*/ 223838 h 250031"/>
              <a:gd name="connsiteX11" fmla="*/ 88224 w 107274"/>
              <a:gd name="connsiteY11" fmla="*/ 238125 h 250031"/>
              <a:gd name="connsiteX12" fmla="*/ 95368 w 107274"/>
              <a:gd name="connsiteY12" fmla="*/ 242888 h 250031"/>
              <a:gd name="connsiteX13" fmla="*/ 102512 w 107274"/>
              <a:gd name="connsiteY13" fmla="*/ 245269 h 250031"/>
              <a:gd name="connsiteX14" fmla="*/ 107274 w 107274"/>
              <a:gd name="connsiteY14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54887 w 107274"/>
              <a:gd name="connsiteY10" fmla="*/ 223838 h 250031"/>
              <a:gd name="connsiteX11" fmla="*/ 95368 w 107274"/>
              <a:gd name="connsiteY11" fmla="*/ 242888 h 250031"/>
              <a:gd name="connsiteX12" fmla="*/ 102512 w 107274"/>
              <a:gd name="connsiteY12" fmla="*/ 245269 h 250031"/>
              <a:gd name="connsiteX13" fmla="*/ 107274 w 107274"/>
              <a:gd name="connsiteY13" fmla="*/ 250031 h 250031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54887 w 107274"/>
              <a:gd name="connsiteY10" fmla="*/ 223838 h 250031"/>
              <a:gd name="connsiteX11" fmla="*/ 95368 w 107274"/>
              <a:gd name="connsiteY11" fmla="*/ 242888 h 250031"/>
              <a:gd name="connsiteX12" fmla="*/ 107274 w 107274"/>
              <a:gd name="connsiteY12" fmla="*/ 250031 h 250031"/>
              <a:gd name="connsiteX0" fmla="*/ 88224 w 108597"/>
              <a:gd name="connsiteY0" fmla="*/ 0 h 250495"/>
              <a:gd name="connsiteX1" fmla="*/ 73937 w 108597"/>
              <a:gd name="connsiteY1" fmla="*/ 9525 h 250495"/>
              <a:gd name="connsiteX2" fmla="*/ 19168 w 108597"/>
              <a:gd name="connsiteY2" fmla="*/ 38100 h 250495"/>
              <a:gd name="connsiteX3" fmla="*/ 118 w 108597"/>
              <a:gd name="connsiteY3" fmla="*/ 80963 h 250495"/>
              <a:gd name="connsiteX4" fmla="*/ 26312 w 108597"/>
              <a:gd name="connsiteY4" fmla="*/ 128588 h 250495"/>
              <a:gd name="connsiteX5" fmla="*/ 90605 w 108597"/>
              <a:gd name="connsiteY5" fmla="*/ 135731 h 250495"/>
              <a:gd name="connsiteX6" fmla="*/ 98328 w 108597"/>
              <a:gd name="connsiteY6" fmla="*/ 99207 h 250495"/>
              <a:gd name="connsiteX7" fmla="*/ 28693 w 108597"/>
              <a:gd name="connsiteY7" fmla="*/ 109538 h 250495"/>
              <a:gd name="connsiteX8" fmla="*/ 3495 w 108597"/>
              <a:gd name="connsiteY8" fmla="*/ 154051 h 250495"/>
              <a:gd name="connsiteX9" fmla="*/ 14405 w 108597"/>
              <a:gd name="connsiteY9" fmla="*/ 204788 h 250495"/>
              <a:gd name="connsiteX10" fmla="*/ 54887 w 108597"/>
              <a:gd name="connsiteY10" fmla="*/ 223838 h 250495"/>
              <a:gd name="connsiteX11" fmla="*/ 95368 w 108597"/>
              <a:gd name="connsiteY11" fmla="*/ 242888 h 250495"/>
              <a:gd name="connsiteX12" fmla="*/ 107274 w 108597"/>
              <a:gd name="connsiteY12" fmla="*/ 250031 h 250495"/>
              <a:gd name="connsiteX13" fmla="*/ 108469 w 108597"/>
              <a:gd name="connsiteY13" fmla="*/ 249787 h 250495"/>
              <a:gd name="connsiteX0" fmla="*/ 88224 w 107274"/>
              <a:gd name="connsiteY0" fmla="*/ 0 h 250031"/>
              <a:gd name="connsiteX1" fmla="*/ 73937 w 107274"/>
              <a:gd name="connsiteY1" fmla="*/ 9525 h 250031"/>
              <a:gd name="connsiteX2" fmla="*/ 19168 w 107274"/>
              <a:gd name="connsiteY2" fmla="*/ 38100 h 250031"/>
              <a:gd name="connsiteX3" fmla="*/ 118 w 107274"/>
              <a:gd name="connsiteY3" fmla="*/ 80963 h 250031"/>
              <a:gd name="connsiteX4" fmla="*/ 26312 w 107274"/>
              <a:gd name="connsiteY4" fmla="*/ 128588 h 250031"/>
              <a:gd name="connsiteX5" fmla="*/ 90605 w 107274"/>
              <a:gd name="connsiteY5" fmla="*/ 135731 h 250031"/>
              <a:gd name="connsiteX6" fmla="*/ 98328 w 107274"/>
              <a:gd name="connsiteY6" fmla="*/ 99207 h 250031"/>
              <a:gd name="connsiteX7" fmla="*/ 28693 w 107274"/>
              <a:gd name="connsiteY7" fmla="*/ 109538 h 250031"/>
              <a:gd name="connsiteX8" fmla="*/ 3495 w 107274"/>
              <a:gd name="connsiteY8" fmla="*/ 154051 h 250031"/>
              <a:gd name="connsiteX9" fmla="*/ 14405 w 107274"/>
              <a:gd name="connsiteY9" fmla="*/ 204788 h 250031"/>
              <a:gd name="connsiteX10" fmla="*/ 54887 w 107274"/>
              <a:gd name="connsiteY10" fmla="*/ 223838 h 250031"/>
              <a:gd name="connsiteX11" fmla="*/ 95368 w 107274"/>
              <a:gd name="connsiteY11" fmla="*/ 242888 h 250031"/>
              <a:gd name="connsiteX12" fmla="*/ 107274 w 107274"/>
              <a:gd name="connsiteY12" fmla="*/ 250031 h 250031"/>
              <a:gd name="connsiteX0" fmla="*/ 88224 w 103598"/>
              <a:gd name="connsiteY0" fmla="*/ 0 h 242888"/>
              <a:gd name="connsiteX1" fmla="*/ 73937 w 103598"/>
              <a:gd name="connsiteY1" fmla="*/ 9525 h 242888"/>
              <a:gd name="connsiteX2" fmla="*/ 19168 w 103598"/>
              <a:gd name="connsiteY2" fmla="*/ 38100 h 242888"/>
              <a:gd name="connsiteX3" fmla="*/ 118 w 103598"/>
              <a:gd name="connsiteY3" fmla="*/ 80963 h 242888"/>
              <a:gd name="connsiteX4" fmla="*/ 26312 w 103598"/>
              <a:gd name="connsiteY4" fmla="*/ 128588 h 242888"/>
              <a:gd name="connsiteX5" fmla="*/ 90605 w 103598"/>
              <a:gd name="connsiteY5" fmla="*/ 135731 h 242888"/>
              <a:gd name="connsiteX6" fmla="*/ 98328 w 103598"/>
              <a:gd name="connsiteY6" fmla="*/ 99207 h 242888"/>
              <a:gd name="connsiteX7" fmla="*/ 28693 w 103598"/>
              <a:gd name="connsiteY7" fmla="*/ 109538 h 242888"/>
              <a:gd name="connsiteX8" fmla="*/ 3495 w 103598"/>
              <a:gd name="connsiteY8" fmla="*/ 154051 h 242888"/>
              <a:gd name="connsiteX9" fmla="*/ 14405 w 103598"/>
              <a:gd name="connsiteY9" fmla="*/ 204788 h 242888"/>
              <a:gd name="connsiteX10" fmla="*/ 54887 w 103598"/>
              <a:gd name="connsiteY10" fmla="*/ 223838 h 242888"/>
              <a:gd name="connsiteX11" fmla="*/ 95368 w 103598"/>
              <a:gd name="connsiteY11" fmla="*/ 242888 h 242888"/>
              <a:gd name="connsiteX0" fmla="*/ 88224 w 103598"/>
              <a:gd name="connsiteY0" fmla="*/ 0 h 242888"/>
              <a:gd name="connsiteX1" fmla="*/ 73937 w 103598"/>
              <a:gd name="connsiteY1" fmla="*/ 9525 h 242888"/>
              <a:gd name="connsiteX2" fmla="*/ 19168 w 103598"/>
              <a:gd name="connsiteY2" fmla="*/ 38100 h 242888"/>
              <a:gd name="connsiteX3" fmla="*/ 118 w 103598"/>
              <a:gd name="connsiteY3" fmla="*/ 80963 h 242888"/>
              <a:gd name="connsiteX4" fmla="*/ 26312 w 103598"/>
              <a:gd name="connsiteY4" fmla="*/ 128588 h 242888"/>
              <a:gd name="connsiteX5" fmla="*/ 90605 w 103598"/>
              <a:gd name="connsiteY5" fmla="*/ 135731 h 242888"/>
              <a:gd name="connsiteX6" fmla="*/ 98328 w 103598"/>
              <a:gd name="connsiteY6" fmla="*/ 99207 h 242888"/>
              <a:gd name="connsiteX7" fmla="*/ 28693 w 103598"/>
              <a:gd name="connsiteY7" fmla="*/ 109538 h 242888"/>
              <a:gd name="connsiteX8" fmla="*/ 3495 w 103598"/>
              <a:gd name="connsiteY8" fmla="*/ 154051 h 242888"/>
              <a:gd name="connsiteX9" fmla="*/ 14405 w 103598"/>
              <a:gd name="connsiteY9" fmla="*/ 204788 h 242888"/>
              <a:gd name="connsiteX10" fmla="*/ 95368 w 103598"/>
              <a:gd name="connsiteY10" fmla="*/ 242888 h 242888"/>
              <a:gd name="connsiteX0" fmla="*/ 88224 w 103598"/>
              <a:gd name="connsiteY0" fmla="*/ 0 h 242888"/>
              <a:gd name="connsiteX1" fmla="*/ 73937 w 103598"/>
              <a:gd name="connsiteY1" fmla="*/ 9525 h 242888"/>
              <a:gd name="connsiteX2" fmla="*/ 19168 w 103598"/>
              <a:gd name="connsiteY2" fmla="*/ 38100 h 242888"/>
              <a:gd name="connsiteX3" fmla="*/ 118 w 103598"/>
              <a:gd name="connsiteY3" fmla="*/ 80963 h 242888"/>
              <a:gd name="connsiteX4" fmla="*/ 26312 w 103598"/>
              <a:gd name="connsiteY4" fmla="*/ 128588 h 242888"/>
              <a:gd name="connsiteX5" fmla="*/ 90605 w 103598"/>
              <a:gd name="connsiteY5" fmla="*/ 135731 h 242888"/>
              <a:gd name="connsiteX6" fmla="*/ 98328 w 103598"/>
              <a:gd name="connsiteY6" fmla="*/ 99207 h 242888"/>
              <a:gd name="connsiteX7" fmla="*/ 28693 w 103598"/>
              <a:gd name="connsiteY7" fmla="*/ 109538 h 242888"/>
              <a:gd name="connsiteX8" fmla="*/ 14405 w 103598"/>
              <a:gd name="connsiteY8" fmla="*/ 204788 h 242888"/>
              <a:gd name="connsiteX9" fmla="*/ 95368 w 103598"/>
              <a:gd name="connsiteY9" fmla="*/ 242888 h 242888"/>
              <a:gd name="connsiteX0" fmla="*/ 88224 w 103598"/>
              <a:gd name="connsiteY0" fmla="*/ 0 h 242888"/>
              <a:gd name="connsiteX1" fmla="*/ 73937 w 103598"/>
              <a:gd name="connsiteY1" fmla="*/ 9525 h 242888"/>
              <a:gd name="connsiteX2" fmla="*/ 19168 w 103598"/>
              <a:gd name="connsiteY2" fmla="*/ 38100 h 242888"/>
              <a:gd name="connsiteX3" fmla="*/ 118 w 103598"/>
              <a:gd name="connsiteY3" fmla="*/ 80963 h 242888"/>
              <a:gd name="connsiteX4" fmla="*/ 26312 w 103598"/>
              <a:gd name="connsiteY4" fmla="*/ 128588 h 242888"/>
              <a:gd name="connsiteX5" fmla="*/ 90605 w 103598"/>
              <a:gd name="connsiteY5" fmla="*/ 135731 h 242888"/>
              <a:gd name="connsiteX6" fmla="*/ 98328 w 103598"/>
              <a:gd name="connsiteY6" fmla="*/ 99207 h 242888"/>
              <a:gd name="connsiteX7" fmla="*/ 28693 w 103598"/>
              <a:gd name="connsiteY7" fmla="*/ 109538 h 242888"/>
              <a:gd name="connsiteX8" fmla="*/ 36984 w 103598"/>
              <a:gd name="connsiteY8" fmla="*/ 209626 h 242888"/>
              <a:gd name="connsiteX9" fmla="*/ 95368 w 103598"/>
              <a:gd name="connsiteY9" fmla="*/ 242888 h 242888"/>
              <a:gd name="connsiteX0" fmla="*/ 88224 w 102100"/>
              <a:gd name="connsiteY0" fmla="*/ 0 h 242888"/>
              <a:gd name="connsiteX1" fmla="*/ 73937 w 102100"/>
              <a:gd name="connsiteY1" fmla="*/ 9525 h 242888"/>
              <a:gd name="connsiteX2" fmla="*/ 19168 w 102100"/>
              <a:gd name="connsiteY2" fmla="*/ 38100 h 242888"/>
              <a:gd name="connsiteX3" fmla="*/ 118 w 102100"/>
              <a:gd name="connsiteY3" fmla="*/ 80963 h 242888"/>
              <a:gd name="connsiteX4" fmla="*/ 26312 w 102100"/>
              <a:gd name="connsiteY4" fmla="*/ 128588 h 242888"/>
              <a:gd name="connsiteX5" fmla="*/ 85767 w 102100"/>
              <a:gd name="connsiteY5" fmla="*/ 159117 h 242888"/>
              <a:gd name="connsiteX6" fmla="*/ 98328 w 102100"/>
              <a:gd name="connsiteY6" fmla="*/ 99207 h 242888"/>
              <a:gd name="connsiteX7" fmla="*/ 28693 w 102100"/>
              <a:gd name="connsiteY7" fmla="*/ 109538 h 242888"/>
              <a:gd name="connsiteX8" fmla="*/ 36984 w 102100"/>
              <a:gd name="connsiteY8" fmla="*/ 209626 h 242888"/>
              <a:gd name="connsiteX9" fmla="*/ 95368 w 102100"/>
              <a:gd name="connsiteY9" fmla="*/ 242888 h 242888"/>
              <a:gd name="connsiteX0" fmla="*/ 88224 w 95368"/>
              <a:gd name="connsiteY0" fmla="*/ 0 h 242888"/>
              <a:gd name="connsiteX1" fmla="*/ 73937 w 95368"/>
              <a:gd name="connsiteY1" fmla="*/ 9525 h 242888"/>
              <a:gd name="connsiteX2" fmla="*/ 19168 w 95368"/>
              <a:gd name="connsiteY2" fmla="*/ 38100 h 242888"/>
              <a:gd name="connsiteX3" fmla="*/ 118 w 95368"/>
              <a:gd name="connsiteY3" fmla="*/ 80963 h 242888"/>
              <a:gd name="connsiteX4" fmla="*/ 26312 w 95368"/>
              <a:gd name="connsiteY4" fmla="*/ 128588 h 242888"/>
              <a:gd name="connsiteX5" fmla="*/ 85767 w 95368"/>
              <a:gd name="connsiteY5" fmla="*/ 159117 h 242888"/>
              <a:gd name="connsiteX6" fmla="*/ 76555 w 95368"/>
              <a:gd name="connsiteY6" fmla="*/ 105658 h 242888"/>
              <a:gd name="connsiteX7" fmla="*/ 28693 w 95368"/>
              <a:gd name="connsiteY7" fmla="*/ 109538 h 242888"/>
              <a:gd name="connsiteX8" fmla="*/ 36984 w 95368"/>
              <a:gd name="connsiteY8" fmla="*/ 209626 h 242888"/>
              <a:gd name="connsiteX9" fmla="*/ 95368 w 95368"/>
              <a:gd name="connsiteY9" fmla="*/ 242888 h 242888"/>
              <a:gd name="connsiteX0" fmla="*/ 88224 w 95368"/>
              <a:gd name="connsiteY0" fmla="*/ 0 h 242888"/>
              <a:gd name="connsiteX1" fmla="*/ 73937 w 95368"/>
              <a:gd name="connsiteY1" fmla="*/ 9525 h 242888"/>
              <a:gd name="connsiteX2" fmla="*/ 19168 w 95368"/>
              <a:gd name="connsiteY2" fmla="*/ 38100 h 242888"/>
              <a:gd name="connsiteX3" fmla="*/ 118 w 95368"/>
              <a:gd name="connsiteY3" fmla="*/ 80963 h 242888"/>
              <a:gd name="connsiteX4" fmla="*/ 26312 w 95368"/>
              <a:gd name="connsiteY4" fmla="*/ 128588 h 242888"/>
              <a:gd name="connsiteX5" fmla="*/ 67220 w 95368"/>
              <a:gd name="connsiteY5" fmla="*/ 151859 h 242888"/>
              <a:gd name="connsiteX6" fmla="*/ 76555 w 95368"/>
              <a:gd name="connsiteY6" fmla="*/ 105658 h 242888"/>
              <a:gd name="connsiteX7" fmla="*/ 28693 w 95368"/>
              <a:gd name="connsiteY7" fmla="*/ 109538 h 242888"/>
              <a:gd name="connsiteX8" fmla="*/ 36984 w 95368"/>
              <a:gd name="connsiteY8" fmla="*/ 209626 h 242888"/>
              <a:gd name="connsiteX9" fmla="*/ 95368 w 95368"/>
              <a:gd name="connsiteY9" fmla="*/ 242888 h 242888"/>
              <a:gd name="connsiteX0" fmla="*/ 88224 w 95368"/>
              <a:gd name="connsiteY0" fmla="*/ 0 h 242888"/>
              <a:gd name="connsiteX1" fmla="*/ 73937 w 95368"/>
              <a:gd name="connsiteY1" fmla="*/ 9525 h 242888"/>
              <a:gd name="connsiteX2" fmla="*/ 19168 w 95368"/>
              <a:gd name="connsiteY2" fmla="*/ 38100 h 242888"/>
              <a:gd name="connsiteX3" fmla="*/ 118 w 95368"/>
              <a:gd name="connsiteY3" fmla="*/ 80963 h 242888"/>
              <a:gd name="connsiteX4" fmla="*/ 26312 w 95368"/>
              <a:gd name="connsiteY4" fmla="*/ 128588 h 242888"/>
              <a:gd name="connsiteX5" fmla="*/ 67220 w 95368"/>
              <a:gd name="connsiteY5" fmla="*/ 151859 h 242888"/>
              <a:gd name="connsiteX6" fmla="*/ 76555 w 95368"/>
              <a:gd name="connsiteY6" fmla="*/ 105658 h 242888"/>
              <a:gd name="connsiteX7" fmla="*/ 42402 w 95368"/>
              <a:gd name="connsiteY7" fmla="*/ 104700 h 242888"/>
              <a:gd name="connsiteX8" fmla="*/ 36984 w 95368"/>
              <a:gd name="connsiteY8" fmla="*/ 209626 h 242888"/>
              <a:gd name="connsiteX9" fmla="*/ 95368 w 95368"/>
              <a:gd name="connsiteY9" fmla="*/ 242888 h 242888"/>
              <a:gd name="connsiteX0" fmla="*/ 88598 w 95742"/>
              <a:gd name="connsiteY0" fmla="*/ 0 h 242888"/>
              <a:gd name="connsiteX1" fmla="*/ 74311 w 95742"/>
              <a:gd name="connsiteY1" fmla="*/ 9525 h 242888"/>
              <a:gd name="connsiteX2" fmla="*/ 19542 w 95742"/>
              <a:gd name="connsiteY2" fmla="*/ 38100 h 242888"/>
              <a:gd name="connsiteX3" fmla="*/ 492 w 95742"/>
              <a:gd name="connsiteY3" fmla="*/ 80963 h 242888"/>
              <a:gd name="connsiteX4" fmla="*/ 36363 w 95742"/>
              <a:gd name="connsiteY4" fmla="*/ 134233 h 242888"/>
              <a:gd name="connsiteX5" fmla="*/ 67594 w 95742"/>
              <a:gd name="connsiteY5" fmla="*/ 151859 h 242888"/>
              <a:gd name="connsiteX6" fmla="*/ 76929 w 95742"/>
              <a:gd name="connsiteY6" fmla="*/ 105658 h 242888"/>
              <a:gd name="connsiteX7" fmla="*/ 42776 w 95742"/>
              <a:gd name="connsiteY7" fmla="*/ 104700 h 242888"/>
              <a:gd name="connsiteX8" fmla="*/ 37358 w 95742"/>
              <a:gd name="connsiteY8" fmla="*/ 209626 h 242888"/>
              <a:gd name="connsiteX9" fmla="*/ 95742 w 95742"/>
              <a:gd name="connsiteY9" fmla="*/ 242888 h 242888"/>
              <a:gd name="connsiteX0" fmla="*/ 88948 w 96092"/>
              <a:gd name="connsiteY0" fmla="*/ 0 h 242888"/>
              <a:gd name="connsiteX1" fmla="*/ 74661 w 96092"/>
              <a:gd name="connsiteY1" fmla="*/ 9525 h 242888"/>
              <a:gd name="connsiteX2" fmla="*/ 842 w 96092"/>
              <a:gd name="connsiteY2" fmla="*/ 80963 h 242888"/>
              <a:gd name="connsiteX3" fmla="*/ 36713 w 96092"/>
              <a:gd name="connsiteY3" fmla="*/ 134233 h 242888"/>
              <a:gd name="connsiteX4" fmla="*/ 67944 w 96092"/>
              <a:gd name="connsiteY4" fmla="*/ 151859 h 242888"/>
              <a:gd name="connsiteX5" fmla="*/ 77279 w 96092"/>
              <a:gd name="connsiteY5" fmla="*/ 105658 h 242888"/>
              <a:gd name="connsiteX6" fmla="*/ 43126 w 96092"/>
              <a:gd name="connsiteY6" fmla="*/ 104700 h 242888"/>
              <a:gd name="connsiteX7" fmla="*/ 37708 w 96092"/>
              <a:gd name="connsiteY7" fmla="*/ 209626 h 242888"/>
              <a:gd name="connsiteX8" fmla="*/ 96092 w 96092"/>
              <a:gd name="connsiteY8" fmla="*/ 242888 h 242888"/>
              <a:gd name="connsiteX0" fmla="*/ 89537 w 96681"/>
              <a:gd name="connsiteY0" fmla="*/ 0 h 242888"/>
              <a:gd name="connsiteX1" fmla="*/ 1431 w 96681"/>
              <a:gd name="connsiteY1" fmla="*/ 80963 h 242888"/>
              <a:gd name="connsiteX2" fmla="*/ 37302 w 96681"/>
              <a:gd name="connsiteY2" fmla="*/ 134233 h 242888"/>
              <a:gd name="connsiteX3" fmla="*/ 68533 w 96681"/>
              <a:gd name="connsiteY3" fmla="*/ 151859 h 242888"/>
              <a:gd name="connsiteX4" fmla="*/ 77868 w 96681"/>
              <a:gd name="connsiteY4" fmla="*/ 105658 h 242888"/>
              <a:gd name="connsiteX5" fmla="*/ 43715 w 96681"/>
              <a:gd name="connsiteY5" fmla="*/ 104700 h 242888"/>
              <a:gd name="connsiteX6" fmla="*/ 38297 w 96681"/>
              <a:gd name="connsiteY6" fmla="*/ 209626 h 242888"/>
              <a:gd name="connsiteX7" fmla="*/ 96681 w 96681"/>
              <a:gd name="connsiteY7" fmla="*/ 242888 h 242888"/>
              <a:gd name="connsiteX0" fmla="*/ 89537 w 96681"/>
              <a:gd name="connsiteY0" fmla="*/ 0 h 242888"/>
              <a:gd name="connsiteX1" fmla="*/ 1431 w 96681"/>
              <a:gd name="connsiteY1" fmla="*/ 80963 h 242888"/>
              <a:gd name="connsiteX2" fmla="*/ 37302 w 96681"/>
              <a:gd name="connsiteY2" fmla="*/ 134233 h 242888"/>
              <a:gd name="connsiteX3" fmla="*/ 68533 w 96681"/>
              <a:gd name="connsiteY3" fmla="*/ 151859 h 242888"/>
              <a:gd name="connsiteX4" fmla="*/ 77868 w 96681"/>
              <a:gd name="connsiteY4" fmla="*/ 105658 h 242888"/>
              <a:gd name="connsiteX5" fmla="*/ 43715 w 96681"/>
              <a:gd name="connsiteY5" fmla="*/ 104700 h 242888"/>
              <a:gd name="connsiteX6" fmla="*/ 38297 w 96681"/>
              <a:gd name="connsiteY6" fmla="*/ 209626 h 242888"/>
              <a:gd name="connsiteX7" fmla="*/ 96681 w 96681"/>
              <a:gd name="connsiteY7" fmla="*/ 242888 h 242888"/>
              <a:gd name="connsiteX0" fmla="*/ 115757 w 115757"/>
              <a:gd name="connsiteY0" fmla="*/ 0 h 268693"/>
              <a:gd name="connsiteX1" fmla="*/ 2652 w 115757"/>
              <a:gd name="connsiteY1" fmla="*/ 106768 h 268693"/>
              <a:gd name="connsiteX2" fmla="*/ 38523 w 115757"/>
              <a:gd name="connsiteY2" fmla="*/ 160038 h 268693"/>
              <a:gd name="connsiteX3" fmla="*/ 69754 w 115757"/>
              <a:gd name="connsiteY3" fmla="*/ 177664 h 268693"/>
              <a:gd name="connsiteX4" fmla="*/ 79089 w 115757"/>
              <a:gd name="connsiteY4" fmla="*/ 131463 h 268693"/>
              <a:gd name="connsiteX5" fmla="*/ 44936 w 115757"/>
              <a:gd name="connsiteY5" fmla="*/ 130505 h 268693"/>
              <a:gd name="connsiteX6" fmla="*/ 39518 w 115757"/>
              <a:gd name="connsiteY6" fmla="*/ 235431 h 268693"/>
              <a:gd name="connsiteX7" fmla="*/ 97902 w 115757"/>
              <a:gd name="connsiteY7" fmla="*/ 268693 h 268693"/>
              <a:gd name="connsiteX0" fmla="*/ 102156 w 102156"/>
              <a:gd name="connsiteY0" fmla="*/ 0 h 268693"/>
              <a:gd name="connsiteX1" fmla="*/ 3566 w 102156"/>
              <a:gd name="connsiteY1" fmla="*/ 63222 h 268693"/>
              <a:gd name="connsiteX2" fmla="*/ 24922 w 102156"/>
              <a:gd name="connsiteY2" fmla="*/ 160038 h 268693"/>
              <a:gd name="connsiteX3" fmla="*/ 56153 w 102156"/>
              <a:gd name="connsiteY3" fmla="*/ 177664 h 268693"/>
              <a:gd name="connsiteX4" fmla="*/ 65488 w 102156"/>
              <a:gd name="connsiteY4" fmla="*/ 131463 h 268693"/>
              <a:gd name="connsiteX5" fmla="*/ 31335 w 102156"/>
              <a:gd name="connsiteY5" fmla="*/ 130505 h 268693"/>
              <a:gd name="connsiteX6" fmla="*/ 25917 w 102156"/>
              <a:gd name="connsiteY6" fmla="*/ 235431 h 268693"/>
              <a:gd name="connsiteX7" fmla="*/ 84301 w 102156"/>
              <a:gd name="connsiteY7" fmla="*/ 268693 h 268693"/>
              <a:gd name="connsiteX0" fmla="*/ 105561 w 105561"/>
              <a:gd name="connsiteY0" fmla="*/ 0 h 268693"/>
              <a:gd name="connsiteX1" fmla="*/ 6971 w 105561"/>
              <a:gd name="connsiteY1" fmla="*/ 63222 h 268693"/>
              <a:gd name="connsiteX2" fmla="*/ 13812 w 105561"/>
              <a:gd name="connsiteY2" fmla="*/ 170521 h 268693"/>
              <a:gd name="connsiteX3" fmla="*/ 59558 w 105561"/>
              <a:gd name="connsiteY3" fmla="*/ 177664 h 268693"/>
              <a:gd name="connsiteX4" fmla="*/ 68893 w 105561"/>
              <a:gd name="connsiteY4" fmla="*/ 131463 h 268693"/>
              <a:gd name="connsiteX5" fmla="*/ 34740 w 105561"/>
              <a:gd name="connsiteY5" fmla="*/ 130505 h 268693"/>
              <a:gd name="connsiteX6" fmla="*/ 29322 w 105561"/>
              <a:gd name="connsiteY6" fmla="*/ 235431 h 268693"/>
              <a:gd name="connsiteX7" fmla="*/ 87706 w 105561"/>
              <a:gd name="connsiteY7" fmla="*/ 268693 h 268693"/>
              <a:gd name="connsiteX0" fmla="*/ 105650 w 105650"/>
              <a:gd name="connsiteY0" fmla="*/ 0 h 268693"/>
              <a:gd name="connsiteX1" fmla="*/ 7060 w 105650"/>
              <a:gd name="connsiteY1" fmla="*/ 63222 h 268693"/>
              <a:gd name="connsiteX2" fmla="*/ 13901 w 105650"/>
              <a:gd name="connsiteY2" fmla="*/ 170521 h 268693"/>
              <a:gd name="connsiteX3" fmla="*/ 62066 w 105650"/>
              <a:gd name="connsiteY3" fmla="*/ 184922 h 268693"/>
              <a:gd name="connsiteX4" fmla="*/ 68982 w 105650"/>
              <a:gd name="connsiteY4" fmla="*/ 131463 h 268693"/>
              <a:gd name="connsiteX5" fmla="*/ 34829 w 105650"/>
              <a:gd name="connsiteY5" fmla="*/ 130505 h 268693"/>
              <a:gd name="connsiteX6" fmla="*/ 29411 w 105650"/>
              <a:gd name="connsiteY6" fmla="*/ 235431 h 268693"/>
              <a:gd name="connsiteX7" fmla="*/ 87795 w 105650"/>
              <a:gd name="connsiteY7" fmla="*/ 268693 h 268693"/>
              <a:gd name="connsiteX0" fmla="*/ 105650 w 105650"/>
              <a:gd name="connsiteY0" fmla="*/ 0 h 268693"/>
              <a:gd name="connsiteX1" fmla="*/ 7060 w 105650"/>
              <a:gd name="connsiteY1" fmla="*/ 63222 h 268693"/>
              <a:gd name="connsiteX2" fmla="*/ 13901 w 105650"/>
              <a:gd name="connsiteY2" fmla="*/ 170521 h 268693"/>
              <a:gd name="connsiteX3" fmla="*/ 62066 w 105650"/>
              <a:gd name="connsiteY3" fmla="*/ 184922 h 268693"/>
              <a:gd name="connsiteX4" fmla="*/ 68982 w 105650"/>
              <a:gd name="connsiteY4" fmla="*/ 131463 h 268693"/>
              <a:gd name="connsiteX5" fmla="*/ 18701 w 105650"/>
              <a:gd name="connsiteY5" fmla="*/ 122441 h 268693"/>
              <a:gd name="connsiteX6" fmla="*/ 29411 w 105650"/>
              <a:gd name="connsiteY6" fmla="*/ 235431 h 268693"/>
              <a:gd name="connsiteX7" fmla="*/ 87795 w 105650"/>
              <a:gd name="connsiteY7" fmla="*/ 268693 h 268693"/>
              <a:gd name="connsiteX0" fmla="*/ 105650 w 105650"/>
              <a:gd name="connsiteY0" fmla="*/ 0 h 268693"/>
              <a:gd name="connsiteX1" fmla="*/ 7060 w 105650"/>
              <a:gd name="connsiteY1" fmla="*/ 63222 h 268693"/>
              <a:gd name="connsiteX2" fmla="*/ 13901 w 105650"/>
              <a:gd name="connsiteY2" fmla="*/ 170521 h 268693"/>
              <a:gd name="connsiteX3" fmla="*/ 62066 w 105650"/>
              <a:gd name="connsiteY3" fmla="*/ 184922 h 268693"/>
              <a:gd name="connsiteX4" fmla="*/ 51241 w 105650"/>
              <a:gd name="connsiteY4" fmla="*/ 120980 h 268693"/>
              <a:gd name="connsiteX5" fmla="*/ 18701 w 105650"/>
              <a:gd name="connsiteY5" fmla="*/ 122441 h 268693"/>
              <a:gd name="connsiteX6" fmla="*/ 29411 w 105650"/>
              <a:gd name="connsiteY6" fmla="*/ 235431 h 268693"/>
              <a:gd name="connsiteX7" fmla="*/ 87795 w 105650"/>
              <a:gd name="connsiteY7" fmla="*/ 268693 h 268693"/>
              <a:gd name="connsiteX0" fmla="*/ 105193 w 105193"/>
              <a:gd name="connsiteY0" fmla="*/ 0 h 268693"/>
              <a:gd name="connsiteX1" fmla="*/ 6603 w 105193"/>
              <a:gd name="connsiteY1" fmla="*/ 63222 h 268693"/>
              <a:gd name="connsiteX2" fmla="*/ 13444 w 105193"/>
              <a:gd name="connsiteY2" fmla="*/ 170521 h 268693"/>
              <a:gd name="connsiteX3" fmla="*/ 48707 w 105193"/>
              <a:gd name="connsiteY3" fmla="*/ 175245 h 268693"/>
              <a:gd name="connsiteX4" fmla="*/ 50784 w 105193"/>
              <a:gd name="connsiteY4" fmla="*/ 120980 h 268693"/>
              <a:gd name="connsiteX5" fmla="*/ 18244 w 105193"/>
              <a:gd name="connsiteY5" fmla="*/ 122441 h 268693"/>
              <a:gd name="connsiteX6" fmla="*/ 28954 w 105193"/>
              <a:gd name="connsiteY6" fmla="*/ 235431 h 268693"/>
              <a:gd name="connsiteX7" fmla="*/ 87338 w 105193"/>
              <a:gd name="connsiteY7" fmla="*/ 268693 h 268693"/>
              <a:gd name="connsiteX0" fmla="*/ 106881 w 106881"/>
              <a:gd name="connsiteY0" fmla="*/ 0 h 268693"/>
              <a:gd name="connsiteX1" fmla="*/ 8291 w 106881"/>
              <a:gd name="connsiteY1" fmla="*/ 63222 h 268693"/>
              <a:gd name="connsiteX2" fmla="*/ 10294 w 106881"/>
              <a:gd name="connsiteY2" fmla="*/ 158425 h 268693"/>
              <a:gd name="connsiteX3" fmla="*/ 50395 w 106881"/>
              <a:gd name="connsiteY3" fmla="*/ 175245 h 268693"/>
              <a:gd name="connsiteX4" fmla="*/ 52472 w 106881"/>
              <a:gd name="connsiteY4" fmla="*/ 120980 h 268693"/>
              <a:gd name="connsiteX5" fmla="*/ 19932 w 106881"/>
              <a:gd name="connsiteY5" fmla="*/ 122441 h 268693"/>
              <a:gd name="connsiteX6" fmla="*/ 30642 w 106881"/>
              <a:gd name="connsiteY6" fmla="*/ 235431 h 268693"/>
              <a:gd name="connsiteX7" fmla="*/ 89026 w 106881"/>
              <a:gd name="connsiteY7" fmla="*/ 268693 h 268693"/>
              <a:gd name="connsiteX0" fmla="*/ 106881 w 106881"/>
              <a:gd name="connsiteY0" fmla="*/ 0 h 268693"/>
              <a:gd name="connsiteX1" fmla="*/ 8291 w 106881"/>
              <a:gd name="connsiteY1" fmla="*/ 63222 h 268693"/>
              <a:gd name="connsiteX2" fmla="*/ 10294 w 106881"/>
              <a:gd name="connsiteY2" fmla="*/ 158425 h 268693"/>
              <a:gd name="connsiteX3" fmla="*/ 50395 w 106881"/>
              <a:gd name="connsiteY3" fmla="*/ 175245 h 268693"/>
              <a:gd name="connsiteX4" fmla="*/ 52472 w 106881"/>
              <a:gd name="connsiteY4" fmla="*/ 120980 h 268693"/>
              <a:gd name="connsiteX5" fmla="*/ 15093 w 106881"/>
              <a:gd name="connsiteY5" fmla="*/ 121635 h 268693"/>
              <a:gd name="connsiteX6" fmla="*/ 30642 w 106881"/>
              <a:gd name="connsiteY6" fmla="*/ 235431 h 268693"/>
              <a:gd name="connsiteX7" fmla="*/ 89026 w 106881"/>
              <a:gd name="connsiteY7" fmla="*/ 268693 h 268693"/>
              <a:gd name="connsiteX0" fmla="*/ 106881 w 106881"/>
              <a:gd name="connsiteY0" fmla="*/ 0 h 268693"/>
              <a:gd name="connsiteX1" fmla="*/ 8291 w 106881"/>
              <a:gd name="connsiteY1" fmla="*/ 63222 h 268693"/>
              <a:gd name="connsiteX2" fmla="*/ 10294 w 106881"/>
              <a:gd name="connsiteY2" fmla="*/ 158425 h 268693"/>
              <a:gd name="connsiteX3" fmla="*/ 50395 w 106881"/>
              <a:gd name="connsiteY3" fmla="*/ 175245 h 268693"/>
              <a:gd name="connsiteX4" fmla="*/ 59730 w 106881"/>
              <a:gd name="connsiteY4" fmla="*/ 114529 h 268693"/>
              <a:gd name="connsiteX5" fmla="*/ 15093 w 106881"/>
              <a:gd name="connsiteY5" fmla="*/ 121635 h 268693"/>
              <a:gd name="connsiteX6" fmla="*/ 30642 w 106881"/>
              <a:gd name="connsiteY6" fmla="*/ 235431 h 268693"/>
              <a:gd name="connsiteX7" fmla="*/ 89026 w 106881"/>
              <a:gd name="connsiteY7" fmla="*/ 268693 h 268693"/>
              <a:gd name="connsiteX0" fmla="*/ 106881 w 106881"/>
              <a:gd name="connsiteY0" fmla="*/ 0 h 268693"/>
              <a:gd name="connsiteX1" fmla="*/ 8291 w 106881"/>
              <a:gd name="connsiteY1" fmla="*/ 63222 h 268693"/>
              <a:gd name="connsiteX2" fmla="*/ 10294 w 106881"/>
              <a:gd name="connsiteY2" fmla="*/ 158425 h 268693"/>
              <a:gd name="connsiteX3" fmla="*/ 50395 w 106881"/>
              <a:gd name="connsiteY3" fmla="*/ 175245 h 268693"/>
              <a:gd name="connsiteX4" fmla="*/ 59730 w 106881"/>
              <a:gd name="connsiteY4" fmla="*/ 114529 h 268693"/>
              <a:gd name="connsiteX5" fmla="*/ 7835 w 106881"/>
              <a:gd name="connsiteY5" fmla="*/ 107926 h 268693"/>
              <a:gd name="connsiteX6" fmla="*/ 30642 w 106881"/>
              <a:gd name="connsiteY6" fmla="*/ 235431 h 268693"/>
              <a:gd name="connsiteX7" fmla="*/ 89026 w 106881"/>
              <a:gd name="connsiteY7" fmla="*/ 268693 h 268693"/>
              <a:gd name="connsiteX0" fmla="*/ 107204 w 107204"/>
              <a:gd name="connsiteY0" fmla="*/ 0 h 268693"/>
              <a:gd name="connsiteX1" fmla="*/ 8614 w 107204"/>
              <a:gd name="connsiteY1" fmla="*/ 63222 h 268693"/>
              <a:gd name="connsiteX2" fmla="*/ 10617 w 107204"/>
              <a:gd name="connsiteY2" fmla="*/ 158425 h 268693"/>
              <a:gd name="connsiteX3" fmla="*/ 50718 w 107204"/>
              <a:gd name="connsiteY3" fmla="*/ 175245 h 268693"/>
              <a:gd name="connsiteX4" fmla="*/ 60053 w 107204"/>
              <a:gd name="connsiteY4" fmla="*/ 114529 h 268693"/>
              <a:gd name="connsiteX5" fmla="*/ 8158 w 107204"/>
              <a:gd name="connsiteY5" fmla="*/ 107926 h 268693"/>
              <a:gd name="connsiteX6" fmla="*/ 13224 w 107204"/>
              <a:gd name="connsiteY6" fmla="*/ 239463 h 268693"/>
              <a:gd name="connsiteX7" fmla="*/ 89349 w 107204"/>
              <a:gd name="connsiteY7" fmla="*/ 268693 h 268693"/>
              <a:gd name="connsiteX0" fmla="*/ 106882 w 106882"/>
              <a:gd name="connsiteY0" fmla="*/ 0 h 268693"/>
              <a:gd name="connsiteX1" fmla="*/ 8292 w 106882"/>
              <a:gd name="connsiteY1" fmla="*/ 63222 h 268693"/>
              <a:gd name="connsiteX2" fmla="*/ 10295 w 106882"/>
              <a:gd name="connsiteY2" fmla="*/ 158425 h 268693"/>
              <a:gd name="connsiteX3" fmla="*/ 50396 w 106882"/>
              <a:gd name="connsiteY3" fmla="*/ 175245 h 268693"/>
              <a:gd name="connsiteX4" fmla="*/ 59731 w 106882"/>
              <a:gd name="connsiteY4" fmla="*/ 114529 h 268693"/>
              <a:gd name="connsiteX5" fmla="*/ 11868 w 106882"/>
              <a:gd name="connsiteY5" fmla="*/ 105507 h 268693"/>
              <a:gd name="connsiteX6" fmla="*/ 12902 w 106882"/>
              <a:gd name="connsiteY6" fmla="*/ 239463 h 268693"/>
              <a:gd name="connsiteX7" fmla="*/ 89027 w 106882"/>
              <a:gd name="connsiteY7" fmla="*/ 268693 h 268693"/>
              <a:gd name="connsiteX0" fmla="*/ 106019 w 106019"/>
              <a:gd name="connsiteY0" fmla="*/ 0 h 268693"/>
              <a:gd name="connsiteX1" fmla="*/ 7429 w 106019"/>
              <a:gd name="connsiteY1" fmla="*/ 63222 h 268693"/>
              <a:gd name="connsiteX2" fmla="*/ 7279 w 106019"/>
              <a:gd name="connsiteY2" fmla="*/ 164661 h 268693"/>
              <a:gd name="connsiteX3" fmla="*/ 9432 w 106019"/>
              <a:gd name="connsiteY3" fmla="*/ 158425 h 268693"/>
              <a:gd name="connsiteX4" fmla="*/ 49533 w 106019"/>
              <a:gd name="connsiteY4" fmla="*/ 175245 h 268693"/>
              <a:gd name="connsiteX5" fmla="*/ 58868 w 106019"/>
              <a:gd name="connsiteY5" fmla="*/ 114529 h 268693"/>
              <a:gd name="connsiteX6" fmla="*/ 11005 w 106019"/>
              <a:gd name="connsiteY6" fmla="*/ 105507 h 268693"/>
              <a:gd name="connsiteX7" fmla="*/ 12039 w 106019"/>
              <a:gd name="connsiteY7" fmla="*/ 239463 h 268693"/>
              <a:gd name="connsiteX8" fmla="*/ 88164 w 106019"/>
              <a:gd name="connsiteY8" fmla="*/ 268693 h 268693"/>
              <a:gd name="connsiteX0" fmla="*/ 106019 w 106019"/>
              <a:gd name="connsiteY0" fmla="*/ 0 h 268693"/>
              <a:gd name="connsiteX1" fmla="*/ 7429 w 106019"/>
              <a:gd name="connsiteY1" fmla="*/ 63222 h 268693"/>
              <a:gd name="connsiteX2" fmla="*/ 7279 w 106019"/>
              <a:gd name="connsiteY2" fmla="*/ 164661 h 268693"/>
              <a:gd name="connsiteX3" fmla="*/ 9432 w 106019"/>
              <a:gd name="connsiteY3" fmla="*/ 158425 h 268693"/>
              <a:gd name="connsiteX4" fmla="*/ 55984 w 106019"/>
              <a:gd name="connsiteY4" fmla="*/ 184116 h 268693"/>
              <a:gd name="connsiteX5" fmla="*/ 58868 w 106019"/>
              <a:gd name="connsiteY5" fmla="*/ 114529 h 268693"/>
              <a:gd name="connsiteX6" fmla="*/ 11005 w 106019"/>
              <a:gd name="connsiteY6" fmla="*/ 105507 h 268693"/>
              <a:gd name="connsiteX7" fmla="*/ 12039 w 106019"/>
              <a:gd name="connsiteY7" fmla="*/ 239463 h 268693"/>
              <a:gd name="connsiteX8" fmla="*/ 88164 w 106019"/>
              <a:gd name="connsiteY8" fmla="*/ 268693 h 268693"/>
              <a:gd name="connsiteX0" fmla="*/ 108107 w 108107"/>
              <a:gd name="connsiteY0" fmla="*/ 0 h 268693"/>
              <a:gd name="connsiteX1" fmla="*/ 9517 w 108107"/>
              <a:gd name="connsiteY1" fmla="*/ 63222 h 268693"/>
              <a:gd name="connsiteX2" fmla="*/ 9367 w 108107"/>
              <a:gd name="connsiteY2" fmla="*/ 164661 h 268693"/>
              <a:gd name="connsiteX3" fmla="*/ 58072 w 108107"/>
              <a:gd name="connsiteY3" fmla="*/ 184116 h 268693"/>
              <a:gd name="connsiteX4" fmla="*/ 60956 w 108107"/>
              <a:gd name="connsiteY4" fmla="*/ 114529 h 268693"/>
              <a:gd name="connsiteX5" fmla="*/ 13093 w 108107"/>
              <a:gd name="connsiteY5" fmla="*/ 105507 h 268693"/>
              <a:gd name="connsiteX6" fmla="*/ 14127 w 108107"/>
              <a:gd name="connsiteY6" fmla="*/ 239463 h 268693"/>
              <a:gd name="connsiteX7" fmla="*/ 90252 w 108107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61031 w 111066"/>
              <a:gd name="connsiteY3" fmla="*/ 184116 h 268693"/>
              <a:gd name="connsiteX4" fmla="*/ 63915 w 111066"/>
              <a:gd name="connsiteY4" fmla="*/ 114529 h 268693"/>
              <a:gd name="connsiteX5" fmla="*/ 16052 w 111066"/>
              <a:gd name="connsiteY5" fmla="*/ 105507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61031 w 111066"/>
              <a:gd name="connsiteY3" fmla="*/ 184116 h 268693"/>
              <a:gd name="connsiteX4" fmla="*/ 63915 w 111066"/>
              <a:gd name="connsiteY4" fmla="*/ 114529 h 268693"/>
              <a:gd name="connsiteX5" fmla="*/ 13633 w 111066"/>
              <a:gd name="connsiteY5" fmla="*/ 116797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61031 w 111066"/>
              <a:gd name="connsiteY3" fmla="*/ 184116 h 268693"/>
              <a:gd name="connsiteX4" fmla="*/ 60689 w 111066"/>
              <a:gd name="connsiteY4" fmla="*/ 126625 h 268693"/>
              <a:gd name="connsiteX5" fmla="*/ 13633 w 111066"/>
              <a:gd name="connsiteY5" fmla="*/ 116797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48935 w 111066"/>
              <a:gd name="connsiteY3" fmla="*/ 177665 h 268693"/>
              <a:gd name="connsiteX4" fmla="*/ 60689 w 111066"/>
              <a:gd name="connsiteY4" fmla="*/ 126625 h 268693"/>
              <a:gd name="connsiteX5" fmla="*/ 13633 w 111066"/>
              <a:gd name="connsiteY5" fmla="*/ 116797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48935 w 111066"/>
              <a:gd name="connsiteY3" fmla="*/ 177665 h 268693"/>
              <a:gd name="connsiteX4" fmla="*/ 60689 w 111066"/>
              <a:gd name="connsiteY4" fmla="*/ 126625 h 268693"/>
              <a:gd name="connsiteX5" fmla="*/ 18472 w 111066"/>
              <a:gd name="connsiteY5" fmla="*/ 123248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48935 w 111066"/>
              <a:gd name="connsiteY3" fmla="*/ 177665 h 268693"/>
              <a:gd name="connsiteX4" fmla="*/ 60689 w 111066"/>
              <a:gd name="connsiteY4" fmla="*/ 126625 h 268693"/>
              <a:gd name="connsiteX5" fmla="*/ 18472 w 111066"/>
              <a:gd name="connsiteY5" fmla="*/ 123248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48935 w 111066"/>
              <a:gd name="connsiteY3" fmla="*/ 177665 h 268693"/>
              <a:gd name="connsiteX4" fmla="*/ 60689 w 111066"/>
              <a:gd name="connsiteY4" fmla="*/ 126625 h 268693"/>
              <a:gd name="connsiteX5" fmla="*/ 18472 w 111066"/>
              <a:gd name="connsiteY5" fmla="*/ 123248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48935 w 111066"/>
              <a:gd name="connsiteY3" fmla="*/ 177665 h 268693"/>
              <a:gd name="connsiteX4" fmla="*/ 59883 w 111066"/>
              <a:gd name="connsiteY4" fmla="*/ 134689 h 268693"/>
              <a:gd name="connsiteX5" fmla="*/ 18472 w 111066"/>
              <a:gd name="connsiteY5" fmla="*/ 123248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1066 w 111066"/>
              <a:gd name="connsiteY0" fmla="*/ 0 h 268693"/>
              <a:gd name="connsiteX1" fmla="*/ 12476 w 111066"/>
              <a:gd name="connsiteY1" fmla="*/ 63222 h 268693"/>
              <a:gd name="connsiteX2" fmla="*/ 6681 w 111066"/>
              <a:gd name="connsiteY2" fmla="*/ 164661 h 268693"/>
              <a:gd name="connsiteX3" fmla="*/ 52967 w 111066"/>
              <a:gd name="connsiteY3" fmla="*/ 193793 h 268693"/>
              <a:gd name="connsiteX4" fmla="*/ 59883 w 111066"/>
              <a:gd name="connsiteY4" fmla="*/ 134689 h 268693"/>
              <a:gd name="connsiteX5" fmla="*/ 18472 w 111066"/>
              <a:gd name="connsiteY5" fmla="*/ 123248 h 268693"/>
              <a:gd name="connsiteX6" fmla="*/ 17086 w 111066"/>
              <a:gd name="connsiteY6" fmla="*/ 239463 h 268693"/>
              <a:gd name="connsiteX7" fmla="*/ 93211 w 111066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52042 w 110141"/>
              <a:gd name="connsiteY3" fmla="*/ 193793 h 268693"/>
              <a:gd name="connsiteX4" fmla="*/ 58958 w 110141"/>
              <a:gd name="connsiteY4" fmla="*/ 134689 h 268693"/>
              <a:gd name="connsiteX5" fmla="*/ 17547 w 110141"/>
              <a:gd name="connsiteY5" fmla="*/ 123248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52042 w 110141"/>
              <a:gd name="connsiteY3" fmla="*/ 193793 h 268693"/>
              <a:gd name="connsiteX4" fmla="*/ 52507 w 110141"/>
              <a:gd name="connsiteY4" fmla="*/ 136302 h 268693"/>
              <a:gd name="connsiteX5" fmla="*/ 17547 w 110141"/>
              <a:gd name="connsiteY5" fmla="*/ 123248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52042 w 110141"/>
              <a:gd name="connsiteY3" fmla="*/ 193793 h 268693"/>
              <a:gd name="connsiteX4" fmla="*/ 52507 w 110141"/>
              <a:gd name="connsiteY4" fmla="*/ 136302 h 268693"/>
              <a:gd name="connsiteX5" fmla="*/ 12709 w 110141"/>
              <a:gd name="connsiteY5" fmla="*/ 116797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2290 w 112290"/>
              <a:gd name="connsiteY0" fmla="*/ 0 h 268693"/>
              <a:gd name="connsiteX1" fmla="*/ 13700 w 112290"/>
              <a:gd name="connsiteY1" fmla="*/ 63222 h 268693"/>
              <a:gd name="connsiteX2" fmla="*/ 9518 w 112290"/>
              <a:gd name="connsiteY2" fmla="*/ 174338 h 268693"/>
              <a:gd name="connsiteX3" fmla="*/ 54191 w 112290"/>
              <a:gd name="connsiteY3" fmla="*/ 193793 h 268693"/>
              <a:gd name="connsiteX4" fmla="*/ 54656 w 112290"/>
              <a:gd name="connsiteY4" fmla="*/ 136302 h 268693"/>
              <a:gd name="connsiteX5" fmla="*/ 14858 w 112290"/>
              <a:gd name="connsiteY5" fmla="*/ 116797 h 268693"/>
              <a:gd name="connsiteX6" fmla="*/ 18310 w 112290"/>
              <a:gd name="connsiteY6" fmla="*/ 239463 h 268693"/>
              <a:gd name="connsiteX7" fmla="*/ 94435 w 112290"/>
              <a:gd name="connsiteY7" fmla="*/ 268693 h 268693"/>
              <a:gd name="connsiteX0" fmla="*/ 112290 w 112290"/>
              <a:gd name="connsiteY0" fmla="*/ 0 h 268693"/>
              <a:gd name="connsiteX1" fmla="*/ 13700 w 112290"/>
              <a:gd name="connsiteY1" fmla="*/ 63222 h 268693"/>
              <a:gd name="connsiteX2" fmla="*/ 9518 w 112290"/>
              <a:gd name="connsiteY2" fmla="*/ 174338 h 268693"/>
              <a:gd name="connsiteX3" fmla="*/ 54191 w 112290"/>
              <a:gd name="connsiteY3" fmla="*/ 193793 h 268693"/>
              <a:gd name="connsiteX4" fmla="*/ 54656 w 112290"/>
              <a:gd name="connsiteY4" fmla="*/ 136302 h 268693"/>
              <a:gd name="connsiteX5" fmla="*/ 14858 w 112290"/>
              <a:gd name="connsiteY5" fmla="*/ 116797 h 268693"/>
              <a:gd name="connsiteX6" fmla="*/ 18310 w 112290"/>
              <a:gd name="connsiteY6" fmla="*/ 239463 h 268693"/>
              <a:gd name="connsiteX7" fmla="*/ 94435 w 112290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52042 w 110141"/>
              <a:gd name="connsiteY3" fmla="*/ 193793 h 268693"/>
              <a:gd name="connsiteX4" fmla="*/ 52507 w 110141"/>
              <a:gd name="connsiteY4" fmla="*/ 136302 h 268693"/>
              <a:gd name="connsiteX5" fmla="*/ 19160 w 110141"/>
              <a:gd name="connsiteY5" fmla="*/ 120023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52042 w 110141"/>
              <a:gd name="connsiteY3" fmla="*/ 193793 h 268693"/>
              <a:gd name="connsiteX4" fmla="*/ 62184 w 110141"/>
              <a:gd name="connsiteY4" fmla="*/ 134689 h 268693"/>
              <a:gd name="connsiteX5" fmla="*/ 19160 w 110141"/>
              <a:gd name="connsiteY5" fmla="*/ 120023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48816 w 110141"/>
              <a:gd name="connsiteY3" fmla="*/ 192180 h 268693"/>
              <a:gd name="connsiteX4" fmla="*/ 62184 w 110141"/>
              <a:gd name="connsiteY4" fmla="*/ 134689 h 268693"/>
              <a:gd name="connsiteX5" fmla="*/ 19160 w 110141"/>
              <a:gd name="connsiteY5" fmla="*/ 120023 h 268693"/>
              <a:gd name="connsiteX6" fmla="*/ 16161 w 110141"/>
              <a:gd name="connsiteY6" fmla="*/ 239463 h 268693"/>
              <a:gd name="connsiteX7" fmla="*/ 92286 w 110141"/>
              <a:gd name="connsiteY7" fmla="*/ 268693 h 268693"/>
              <a:gd name="connsiteX0" fmla="*/ 110141 w 110141"/>
              <a:gd name="connsiteY0" fmla="*/ 0 h 268693"/>
              <a:gd name="connsiteX1" fmla="*/ 11551 w 110141"/>
              <a:gd name="connsiteY1" fmla="*/ 63222 h 268693"/>
              <a:gd name="connsiteX2" fmla="*/ 7369 w 110141"/>
              <a:gd name="connsiteY2" fmla="*/ 174338 h 268693"/>
              <a:gd name="connsiteX3" fmla="*/ 48816 w 110141"/>
              <a:gd name="connsiteY3" fmla="*/ 192180 h 268693"/>
              <a:gd name="connsiteX4" fmla="*/ 62184 w 110141"/>
              <a:gd name="connsiteY4" fmla="*/ 134689 h 268693"/>
              <a:gd name="connsiteX5" fmla="*/ 19160 w 110141"/>
              <a:gd name="connsiteY5" fmla="*/ 120023 h 268693"/>
              <a:gd name="connsiteX6" fmla="*/ 10516 w 110141"/>
              <a:gd name="connsiteY6" fmla="*/ 223335 h 268693"/>
              <a:gd name="connsiteX7" fmla="*/ 92286 w 110141"/>
              <a:gd name="connsiteY7" fmla="*/ 268693 h 268693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816 w 110141"/>
              <a:gd name="connsiteY3" fmla="*/ 192180 h 275144"/>
              <a:gd name="connsiteX4" fmla="*/ 62184 w 110141"/>
              <a:gd name="connsiteY4" fmla="*/ 134689 h 275144"/>
              <a:gd name="connsiteX5" fmla="*/ 19160 w 110141"/>
              <a:gd name="connsiteY5" fmla="*/ 120023 h 275144"/>
              <a:gd name="connsiteX6" fmla="*/ 10516 w 110141"/>
              <a:gd name="connsiteY6" fmla="*/ 223335 h 275144"/>
              <a:gd name="connsiteX7" fmla="*/ 92286 w 110141"/>
              <a:gd name="connsiteY7" fmla="*/ 275144 h 275144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816 w 110141"/>
              <a:gd name="connsiteY3" fmla="*/ 192180 h 275144"/>
              <a:gd name="connsiteX4" fmla="*/ 62184 w 110141"/>
              <a:gd name="connsiteY4" fmla="*/ 134689 h 275144"/>
              <a:gd name="connsiteX5" fmla="*/ 19160 w 110141"/>
              <a:gd name="connsiteY5" fmla="*/ 120023 h 275144"/>
              <a:gd name="connsiteX6" fmla="*/ 10516 w 110141"/>
              <a:gd name="connsiteY6" fmla="*/ 223335 h 275144"/>
              <a:gd name="connsiteX7" fmla="*/ 92286 w 110141"/>
              <a:gd name="connsiteY7" fmla="*/ 275144 h 275144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816 w 110141"/>
              <a:gd name="connsiteY3" fmla="*/ 192180 h 275144"/>
              <a:gd name="connsiteX4" fmla="*/ 62184 w 110141"/>
              <a:gd name="connsiteY4" fmla="*/ 134689 h 275144"/>
              <a:gd name="connsiteX5" fmla="*/ 19160 w 110141"/>
              <a:gd name="connsiteY5" fmla="*/ 120023 h 275144"/>
              <a:gd name="connsiteX6" fmla="*/ 8097 w 110141"/>
              <a:gd name="connsiteY6" fmla="*/ 208820 h 275144"/>
              <a:gd name="connsiteX7" fmla="*/ 92286 w 110141"/>
              <a:gd name="connsiteY7" fmla="*/ 275144 h 275144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816 w 110141"/>
              <a:gd name="connsiteY3" fmla="*/ 192180 h 275144"/>
              <a:gd name="connsiteX4" fmla="*/ 62184 w 110141"/>
              <a:gd name="connsiteY4" fmla="*/ 134689 h 275144"/>
              <a:gd name="connsiteX5" fmla="*/ 25611 w 110141"/>
              <a:gd name="connsiteY5" fmla="*/ 116797 h 275144"/>
              <a:gd name="connsiteX6" fmla="*/ 8097 w 110141"/>
              <a:gd name="connsiteY6" fmla="*/ 208820 h 275144"/>
              <a:gd name="connsiteX7" fmla="*/ 92286 w 110141"/>
              <a:gd name="connsiteY7" fmla="*/ 275144 h 275144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816 w 110141"/>
              <a:gd name="connsiteY3" fmla="*/ 192180 h 275144"/>
              <a:gd name="connsiteX4" fmla="*/ 62990 w 110141"/>
              <a:gd name="connsiteY4" fmla="*/ 141140 h 275144"/>
              <a:gd name="connsiteX5" fmla="*/ 25611 w 110141"/>
              <a:gd name="connsiteY5" fmla="*/ 116797 h 275144"/>
              <a:gd name="connsiteX6" fmla="*/ 8097 w 110141"/>
              <a:gd name="connsiteY6" fmla="*/ 208820 h 275144"/>
              <a:gd name="connsiteX7" fmla="*/ 92286 w 110141"/>
              <a:gd name="connsiteY7" fmla="*/ 275144 h 275144"/>
              <a:gd name="connsiteX0" fmla="*/ 110141 w 110141"/>
              <a:gd name="connsiteY0" fmla="*/ 0 h 275144"/>
              <a:gd name="connsiteX1" fmla="*/ 11551 w 110141"/>
              <a:gd name="connsiteY1" fmla="*/ 63222 h 275144"/>
              <a:gd name="connsiteX2" fmla="*/ 7369 w 110141"/>
              <a:gd name="connsiteY2" fmla="*/ 174338 h 275144"/>
              <a:gd name="connsiteX3" fmla="*/ 48010 w 110141"/>
              <a:gd name="connsiteY3" fmla="*/ 200244 h 275144"/>
              <a:gd name="connsiteX4" fmla="*/ 62990 w 110141"/>
              <a:gd name="connsiteY4" fmla="*/ 141140 h 275144"/>
              <a:gd name="connsiteX5" fmla="*/ 25611 w 110141"/>
              <a:gd name="connsiteY5" fmla="*/ 116797 h 275144"/>
              <a:gd name="connsiteX6" fmla="*/ 8097 w 110141"/>
              <a:gd name="connsiteY6" fmla="*/ 208820 h 275144"/>
              <a:gd name="connsiteX7" fmla="*/ 92286 w 110141"/>
              <a:gd name="connsiteY7" fmla="*/ 275144 h 275144"/>
              <a:gd name="connsiteX0" fmla="*/ 111065 w 111065"/>
              <a:gd name="connsiteY0" fmla="*/ 0 h 275144"/>
              <a:gd name="connsiteX1" fmla="*/ 12475 w 111065"/>
              <a:gd name="connsiteY1" fmla="*/ 63222 h 275144"/>
              <a:gd name="connsiteX2" fmla="*/ 6680 w 111065"/>
              <a:gd name="connsiteY2" fmla="*/ 183209 h 275144"/>
              <a:gd name="connsiteX3" fmla="*/ 48934 w 111065"/>
              <a:gd name="connsiteY3" fmla="*/ 200244 h 275144"/>
              <a:gd name="connsiteX4" fmla="*/ 63914 w 111065"/>
              <a:gd name="connsiteY4" fmla="*/ 141140 h 275144"/>
              <a:gd name="connsiteX5" fmla="*/ 26535 w 111065"/>
              <a:gd name="connsiteY5" fmla="*/ 116797 h 275144"/>
              <a:gd name="connsiteX6" fmla="*/ 9021 w 111065"/>
              <a:gd name="connsiteY6" fmla="*/ 208820 h 275144"/>
              <a:gd name="connsiteX7" fmla="*/ 93210 w 111065"/>
              <a:gd name="connsiteY7" fmla="*/ 275144 h 275144"/>
              <a:gd name="connsiteX0" fmla="*/ 111065 w 111065"/>
              <a:gd name="connsiteY0" fmla="*/ 0 h 275144"/>
              <a:gd name="connsiteX1" fmla="*/ 12475 w 111065"/>
              <a:gd name="connsiteY1" fmla="*/ 63222 h 275144"/>
              <a:gd name="connsiteX2" fmla="*/ 6680 w 111065"/>
              <a:gd name="connsiteY2" fmla="*/ 183209 h 275144"/>
              <a:gd name="connsiteX3" fmla="*/ 48934 w 111065"/>
              <a:gd name="connsiteY3" fmla="*/ 200244 h 275144"/>
              <a:gd name="connsiteX4" fmla="*/ 54237 w 111065"/>
              <a:gd name="connsiteY4" fmla="*/ 146785 h 275144"/>
              <a:gd name="connsiteX5" fmla="*/ 26535 w 111065"/>
              <a:gd name="connsiteY5" fmla="*/ 116797 h 275144"/>
              <a:gd name="connsiteX6" fmla="*/ 9021 w 111065"/>
              <a:gd name="connsiteY6" fmla="*/ 208820 h 275144"/>
              <a:gd name="connsiteX7" fmla="*/ 93210 w 111065"/>
              <a:gd name="connsiteY7" fmla="*/ 275144 h 275144"/>
              <a:gd name="connsiteX0" fmla="*/ 111550 w 111550"/>
              <a:gd name="connsiteY0" fmla="*/ 0 h 275144"/>
              <a:gd name="connsiteX1" fmla="*/ 12960 w 111550"/>
              <a:gd name="connsiteY1" fmla="*/ 63222 h 275144"/>
              <a:gd name="connsiteX2" fmla="*/ 7165 w 111550"/>
              <a:gd name="connsiteY2" fmla="*/ 183209 h 275144"/>
              <a:gd name="connsiteX3" fmla="*/ 49419 w 111550"/>
              <a:gd name="connsiteY3" fmla="*/ 200244 h 275144"/>
              <a:gd name="connsiteX4" fmla="*/ 54722 w 111550"/>
              <a:gd name="connsiteY4" fmla="*/ 146785 h 275144"/>
              <a:gd name="connsiteX5" fmla="*/ 17343 w 111550"/>
              <a:gd name="connsiteY5" fmla="*/ 130506 h 275144"/>
              <a:gd name="connsiteX6" fmla="*/ 9506 w 111550"/>
              <a:gd name="connsiteY6" fmla="*/ 208820 h 275144"/>
              <a:gd name="connsiteX7" fmla="*/ 93695 w 111550"/>
              <a:gd name="connsiteY7" fmla="*/ 275144 h 275144"/>
              <a:gd name="connsiteX0" fmla="*/ 111550 w 111550"/>
              <a:gd name="connsiteY0" fmla="*/ 0 h 275144"/>
              <a:gd name="connsiteX1" fmla="*/ 20702 w 111550"/>
              <a:gd name="connsiteY1" fmla="*/ 72899 h 275144"/>
              <a:gd name="connsiteX2" fmla="*/ 7165 w 111550"/>
              <a:gd name="connsiteY2" fmla="*/ 183209 h 275144"/>
              <a:gd name="connsiteX3" fmla="*/ 49419 w 111550"/>
              <a:gd name="connsiteY3" fmla="*/ 200244 h 275144"/>
              <a:gd name="connsiteX4" fmla="*/ 54722 w 111550"/>
              <a:gd name="connsiteY4" fmla="*/ 146785 h 275144"/>
              <a:gd name="connsiteX5" fmla="*/ 17343 w 111550"/>
              <a:gd name="connsiteY5" fmla="*/ 130506 h 275144"/>
              <a:gd name="connsiteX6" fmla="*/ 9506 w 111550"/>
              <a:gd name="connsiteY6" fmla="*/ 208820 h 275144"/>
              <a:gd name="connsiteX7" fmla="*/ 93695 w 111550"/>
              <a:gd name="connsiteY7" fmla="*/ 275144 h 275144"/>
              <a:gd name="connsiteX0" fmla="*/ 108342 w 108342"/>
              <a:gd name="connsiteY0" fmla="*/ 0 h 275144"/>
              <a:gd name="connsiteX1" fmla="*/ 17494 w 108342"/>
              <a:gd name="connsiteY1" fmla="*/ 72899 h 275144"/>
              <a:gd name="connsiteX2" fmla="*/ 3957 w 108342"/>
              <a:gd name="connsiteY2" fmla="*/ 183209 h 275144"/>
              <a:gd name="connsiteX3" fmla="*/ 46211 w 108342"/>
              <a:gd name="connsiteY3" fmla="*/ 200244 h 275144"/>
              <a:gd name="connsiteX4" fmla="*/ 51514 w 108342"/>
              <a:gd name="connsiteY4" fmla="*/ 146785 h 275144"/>
              <a:gd name="connsiteX5" fmla="*/ 36513 w 108342"/>
              <a:gd name="connsiteY5" fmla="*/ 71839 h 275144"/>
              <a:gd name="connsiteX6" fmla="*/ 6298 w 108342"/>
              <a:gd name="connsiteY6" fmla="*/ 208820 h 275144"/>
              <a:gd name="connsiteX7" fmla="*/ 90487 w 108342"/>
              <a:gd name="connsiteY7" fmla="*/ 275144 h 275144"/>
              <a:gd name="connsiteX0" fmla="*/ 108342 w 108342"/>
              <a:gd name="connsiteY0" fmla="*/ 0 h 275144"/>
              <a:gd name="connsiteX1" fmla="*/ 17494 w 108342"/>
              <a:gd name="connsiteY1" fmla="*/ 72899 h 275144"/>
              <a:gd name="connsiteX2" fmla="*/ 3957 w 108342"/>
              <a:gd name="connsiteY2" fmla="*/ 183209 h 275144"/>
              <a:gd name="connsiteX3" fmla="*/ 46211 w 108342"/>
              <a:gd name="connsiteY3" fmla="*/ 200244 h 275144"/>
              <a:gd name="connsiteX4" fmla="*/ 73892 w 108342"/>
              <a:gd name="connsiteY4" fmla="*/ 98400 h 275144"/>
              <a:gd name="connsiteX5" fmla="*/ 36513 w 108342"/>
              <a:gd name="connsiteY5" fmla="*/ 71839 h 275144"/>
              <a:gd name="connsiteX6" fmla="*/ 6298 w 108342"/>
              <a:gd name="connsiteY6" fmla="*/ 208820 h 275144"/>
              <a:gd name="connsiteX7" fmla="*/ 90487 w 108342"/>
              <a:gd name="connsiteY7" fmla="*/ 275144 h 275144"/>
              <a:gd name="connsiteX0" fmla="*/ 108342 w 108342"/>
              <a:gd name="connsiteY0" fmla="*/ 0 h 275144"/>
              <a:gd name="connsiteX1" fmla="*/ 17494 w 108342"/>
              <a:gd name="connsiteY1" fmla="*/ 72899 h 275144"/>
              <a:gd name="connsiteX2" fmla="*/ 3957 w 108342"/>
              <a:gd name="connsiteY2" fmla="*/ 183209 h 275144"/>
              <a:gd name="connsiteX3" fmla="*/ 49235 w 108342"/>
              <a:gd name="connsiteY3" fmla="*/ 137344 h 275144"/>
              <a:gd name="connsiteX4" fmla="*/ 73892 w 108342"/>
              <a:gd name="connsiteY4" fmla="*/ 98400 h 275144"/>
              <a:gd name="connsiteX5" fmla="*/ 36513 w 108342"/>
              <a:gd name="connsiteY5" fmla="*/ 71839 h 275144"/>
              <a:gd name="connsiteX6" fmla="*/ 6298 w 108342"/>
              <a:gd name="connsiteY6" fmla="*/ 208820 h 275144"/>
              <a:gd name="connsiteX7" fmla="*/ 90487 w 108342"/>
              <a:gd name="connsiteY7" fmla="*/ 275144 h 275144"/>
              <a:gd name="connsiteX0" fmla="*/ 104556 w 104556"/>
              <a:gd name="connsiteY0" fmla="*/ 0 h 275144"/>
              <a:gd name="connsiteX1" fmla="*/ 13708 w 104556"/>
              <a:gd name="connsiteY1" fmla="*/ 72899 h 275144"/>
              <a:gd name="connsiteX2" fmla="*/ 11057 w 104556"/>
              <a:gd name="connsiteY2" fmla="*/ 113656 h 275144"/>
              <a:gd name="connsiteX3" fmla="*/ 45449 w 104556"/>
              <a:gd name="connsiteY3" fmla="*/ 137344 h 275144"/>
              <a:gd name="connsiteX4" fmla="*/ 70106 w 104556"/>
              <a:gd name="connsiteY4" fmla="*/ 98400 h 275144"/>
              <a:gd name="connsiteX5" fmla="*/ 32727 w 104556"/>
              <a:gd name="connsiteY5" fmla="*/ 71839 h 275144"/>
              <a:gd name="connsiteX6" fmla="*/ 2512 w 104556"/>
              <a:gd name="connsiteY6" fmla="*/ 208820 h 275144"/>
              <a:gd name="connsiteX7" fmla="*/ 86701 w 104556"/>
              <a:gd name="connsiteY7" fmla="*/ 275144 h 275144"/>
              <a:gd name="connsiteX0" fmla="*/ 104556 w 104556"/>
              <a:gd name="connsiteY0" fmla="*/ 0 h 275144"/>
              <a:gd name="connsiteX1" fmla="*/ 11057 w 104556"/>
              <a:gd name="connsiteY1" fmla="*/ 113656 h 275144"/>
              <a:gd name="connsiteX2" fmla="*/ 45449 w 104556"/>
              <a:gd name="connsiteY2" fmla="*/ 137344 h 275144"/>
              <a:gd name="connsiteX3" fmla="*/ 70106 w 104556"/>
              <a:gd name="connsiteY3" fmla="*/ 98400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3799 w 104556"/>
              <a:gd name="connsiteY1" fmla="*/ 89464 h 275144"/>
              <a:gd name="connsiteX2" fmla="*/ 45449 w 104556"/>
              <a:gd name="connsiteY2" fmla="*/ 137344 h 275144"/>
              <a:gd name="connsiteX3" fmla="*/ 70106 w 104556"/>
              <a:gd name="connsiteY3" fmla="*/ 98400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3799 w 104556"/>
              <a:gd name="connsiteY1" fmla="*/ 89464 h 275144"/>
              <a:gd name="connsiteX2" fmla="*/ 45449 w 104556"/>
              <a:gd name="connsiteY2" fmla="*/ 137344 h 275144"/>
              <a:gd name="connsiteX3" fmla="*/ 70106 w 104556"/>
              <a:gd name="connsiteY3" fmla="*/ 98400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3799 w 104556"/>
              <a:gd name="connsiteY1" fmla="*/ 89464 h 275144"/>
              <a:gd name="connsiteX2" fmla="*/ 45449 w 104556"/>
              <a:gd name="connsiteY2" fmla="*/ 137344 h 275144"/>
              <a:gd name="connsiteX3" fmla="*/ 70106 w 104556"/>
              <a:gd name="connsiteY3" fmla="*/ 98400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3799 w 104556"/>
              <a:gd name="connsiteY1" fmla="*/ 89464 h 275144"/>
              <a:gd name="connsiteX2" fmla="*/ 45449 w 104556"/>
              <a:gd name="connsiteY2" fmla="*/ 137344 h 275144"/>
              <a:gd name="connsiteX3" fmla="*/ 51962 w 104556"/>
              <a:gd name="connsiteY3" fmla="*/ 100819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3799 w 104556"/>
              <a:gd name="connsiteY1" fmla="*/ 89464 h 275144"/>
              <a:gd name="connsiteX2" fmla="*/ 45449 w 104556"/>
              <a:gd name="connsiteY2" fmla="*/ 137344 h 275144"/>
              <a:gd name="connsiteX3" fmla="*/ 51962 w 104556"/>
              <a:gd name="connsiteY3" fmla="*/ 100819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4556 w 104556"/>
              <a:gd name="connsiteY0" fmla="*/ 0 h 275144"/>
              <a:gd name="connsiteX1" fmla="*/ 6218 w 104556"/>
              <a:gd name="connsiteY1" fmla="*/ 96117 h 275144"/>
              <a:gd name="connsiteX2" fmla="*/ 45449 w 104556"/>
              <a:gd name="connsiteY2" fmla="*/ 137344 h 275144"/>
              <a:gd name="connsiteX3" fmla="*/ 51962 w 104556"/>
              <a:gd name="connsiteY3" fmla="*/ 100819 h 275144"/>
              <a:gd name="connsiteX4" fmla="*/ 32727 w 104556"/>
              <a:gd name="connsiteY4" fmla="*/ 71839 h 275144"/>
              <a:gd name="connsiteX5" fmla="*/ 2512 w 104556"/>
              <a:gd name="connsiteY5" fmla="*/ 208820 h 275144"/>
              <a:gd name="connsiteX6" fmla="*/ 86701 w 104556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49485 w 108592"/>
              <a:gd name="connsiteY2" fmla="*/ 137344 h 275144"/>
              <a:gd name="connsiteX3" fmla="*/ 55998 w 108592"/>
              <a:gd name="connsiteY3" fmla="*/ 100819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49485 w 108592"/>
              <a:gd name="connsiteY2" fmla="*/ 137344 h 275144"/>
              <a:gd name="connsiteX3" fmla="*/ 62651 w 108592"/>
              <a:gd name="connsiteY3" fmla="*/ 96585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2550 w 108592"/>
              <a:gd name="connsiteY2" fmla="*/ 136739 h 275144"/>
              <a:gd name="connsiteX3" fmla="*/ 62651 w 108592"/>
              <a:gd name="connsiteY3" fmla="*/ 96585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4969 w 108592"/>
              <a:gd name="connsiteY2" fmla="*/ 142182 h 275144"/>
              <a:gd name="connsiteX3" fmla="*/ 62651 w 108592"/>
              <a:gd name="connsiteY3" fmla="*/ 96585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4969 w 108592"/>
              <a:gd name="connsiteY2" fmla="*/ 142182 h 275144"/>
              <a:gd name="connsiteX3" fmla="*/ 49345 w 108592"/>
              <a:gd name="connsiteY3" fmla="*/ 98399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4969 w 108592"/>
              <a:gd name="connsiteY2" fmla="*/ 142182 h 275144"/>
              <a:gd name="connsiteX3" fmla="*/ 49345 w 108592"/>
              <a:gd name="connsiteY3" fmla="*/ 98399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4969 w 108592"/>
              <a:gd name="connsiteY2" fmla="*/ 142182 h 275144"/>
              <a:gd name="connsiteX3" fmla="*/ 49345 w 108592"/>
              <a:gd name="connsiteY3" fmla="*/ 98399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8592 w 108592"/>
              <a:gd name="connsiteY0" fmla="*/ 0 h 275144"/>
              <a:gd name="connsiteX1" fmla="*/ 10254 w 108592"/>
              <a:gd name="connsiteY1" fmla="*/ 96117 h 275144"/>
              <a:gd name="connsiteX2" fmla="*/ 34969 w 108592"/>
              <a:gd name="connsiteY2" fmla="*/ 142182 h 275144"/>
              <a:gd name="connsiteX3" fmla="*/ 49345 w 108592"/>
              <a:gd name="connsiteY3" fmla="*/ 98399 h 275144"/>
              <a:gd name="connsiteX4" fmla="*/ 21038 w 108592"/>
              <a:gd name="connsiteY4" fmla="*/ 88774 h 275144"/>
              <a:gd name="connsiteX5" fmla="*/ 6548 w 108592"/>
              <a:gd name="connsiteY5" fmla="*/ 208820 h 275144"/>
              <a:gd name="connsiteX6" fmla="*/ 90737 w 108592"/>
              <a:gd name="connsiteY6" fmla="*/ 275144 h 275144"/>
              <a:gd name="connsiteX0" fmla="*/ 101790 w 101790"/>
              <a:gd name="connsiteY0" fmla="*/ 0 h 275144"/>
              <a:gd name="connsiteX1" fmla="*/ 3452 w 101790"/>
              <a:gd name="connsiteY1" fmla="*/ 96117 h 275144"/>
              <a:gd name="connsiteX2" fmla="*/ 28167 w 101790"/>
              <a:gd name="connsiteY2" fmla="*/ 142182 h 275144"/>
              <a:gd name="connsiteX3" fmla="*/ 42543 w 101790"/>
              <a:gd name="connsiteY3" fmla="*/ 98399 h 275144"/>
              <a:gd name="connsiteX4" fmla="*/ 14236 w 101790"/>
              <a:gd name="connsiteY4" fmla="*/ 88774 h 275144"/>
              <a:gd name="connsiteX5" fmla="*/ 11842 w 101790"/>
              <a:gd name="connsiteY5" fmla="*/ 200958 h 275144"/>
              <a:gd name="connsiteX6" fmla="*/ 83935 w 101790"/>
              <a:gd name="connsiteY6" fmla="*/ 275144 h 275144"/>
              <a:gd name="connsiteX0" fmla="*/ 106805 w 106805"/>
              <a:gd name="connsiteY0" fmla="*/ 0 h 275144"/>
              <a:gd name="connsiteX1" fmla="*/ 0 w 106805"/>
              <a:gd name="connsiteY1" fmla="*/ 94907 h 275144"/>
              <a:gd name="connsiteX2" fmla="*/ 33182 w 106805"/>
              <a:gd name="connsiteY2" fmla="*/ 142182 h 275144"/>
              <a:gd name="connsiteX3" fmla="*/ 47558 w 106805"/>
              <a:gd name="connsiteY3" fmla="*/ 98399 h 275144"/>
              <a:gd name="connsiteX4" fmla="*/ 19251 w 106805"/>
              <a:gd name="connsiteY4" fmla="*/ 88774 h 275144"/>
              <a:gd name="connsiteX5" fmla="*/ 16857 w 106805"/>
              <a:gd name="connsiteY5" fmla="*/ 200958 h 275144"/>
              <a:gd name="connsiteX6" fmla="*/ 88950 w 106805"/>
              <a:gd name="connsiteY6" fmla="*/ 275144 h 275144"/>
              <a:gd name="connsiteX0" fmla="*/ 106805 w 106805"/>
              <a:gd name="connsiteY0" fmla="*/ 0 h 275144"/>
              <a:gd name="connsiteX1" fmla="*/ 0 w 106805"/>
              <a:gd name="connsiteY1" fmla="*/ 94907 h 275144"/>
              <a:gd name="connsiteX2" fmla="*/ 33182 w 106805"/>
              <a:gd name="connsiteY2" fmla="*/ 142182 h 275144"/>
              <a:gd name="connsiteX3" fmla="*/ 47558 w 106805"/>
              <a:gd name="connsiteY3" fmla="*/ 98399 h 275144"/>
              <a:gd name="connsiteX4" fmla="*/ 19251 w 106805"/>
              <a:gd name="connsiteY4" fmla="*/ 88774 h 275144"/>
              <a:gd name="connsiteX5" fmla="*/ 16857 w 106805"/>
              <a:gd name="connsiteY5" fmla="*/ 200958 h 275144"/>
              <a:gd name="connsiteX6" fmla="*/ 88950 w 106805"/>
              <a:gd name="connsiteY6" fmla="*/ 275144 h 275144"/>
              <a:gd name="connsiteX0" fmla="*/ 105596 w 105596"/>
              <a:gd name="connsiteY0" fmla="*/ 0 h 275144"/>
              <a:gd name="connsiteX1" fmla="*/ 0 w 105596"/>
              <a:gd name="connsiteY1" fmla="*/ 70715 h 275144"/>
              <a:gd name="connsiteX2" fmla="*/ 31973 w 105596"/>
              <a:gd name="connsiteY2" fmla="*/ 142182 h 275144"/>
              <a:gd name="connsiteX3" fmla="*/ 46349 w 105596"/>
              <a:gd name="connsiteY3" fmla="*/ 98399 h 275144"/>
              <a:gd name="connsiteX4" fmla="*/ 18042 w 105596"/>
              <a:gd name="connsiteY4" fmla="*/ 88774 h 275144"/>
              <a:gd name="connsiteX5" fmla="*/ 15648 w 105596"/>
              <a:gd name="connsiteY5" fmla="*/ 200958 h 275144"/>
              <a:gd name="connsiteX6" fmla="*/ 87741 w 105596"/>
              <a:gd name="connsiteY6" fmla="*/ 275144 h 275144"/>
              <a:gd name="connsiteX0" fmla="*/ 106427 w 106427"/>
              <a:gd name="connsiteY0" fmla="*/ 0 h 275144"/>
              <a:gd name="connsiteX1" fmla="*/ 831 w 106427"/>
              <a:gd name="connsiteY1" fmla="*/ 70715 h 275144"/>
              <a:gd name="connsiteX2" fmla="*/ 32804 w 106427"/>
              <a:gd name="connsiteY2" fmla="*/ 142182 h 275144"/>
              <a:gd name="connsiteX3" fmla="*/ 47180 w 106427"/>
              <a:gd name="connsiteY3" fmla="*/ 98399 h 275144"/>
              <a:gd name="connsiteX4" fmla="*/ 18873 w 106427"/>
              <a:gd name="connsiteY4" fmla="*/ 88774 h 275144"/>
              <a:gd name="connsiteX5" fmla="*/ 16479 w 106427"/>
              <a:gd name="connsiteY5" fmla="*/ 200958 h 275144"/>
              <a:gd name="connsiteX6" fmla="*/ 88572 w 106427"/>
              <a:gd name="connsiteY6" fmla="*/ 275144 h 275144"/>
              <a:gd name="connsiteX0" fmla="*/ 107021 w 107021"/>
              <a:gd name="connsiteY0" fmla="*/ 0 h 275144"/>
              <a:gd name="connsiteX1" fmla="*/ 820 w 107021"/>
              <a:gd name="connsiteY1" fmla="*/ 77368 h 275144"/>
              <a:gd name="connsiteX2" fmla="*/ 33398 w 107021"/>
              <a:gd name="connsiteY2" fmla="*/ 142182 h 275144"/>
              <a:gd name="connsiteX3" fmla="*/ 47774 w 107021"/>
              <a:gd name="connsiteY3" fmla="*/ 98399 h 275144"/>
              <a:gd name="connsiteX4" fmla="*/ 19467 w 107021"/>
              <a:gd name="connsiteY4" fmla="*/ 88774 h 275144"/>
              <a:gd name="connsiteX5" fmla="*/ 17073 w 107021"/>
              <a:gd name="connsiteY5" fmla="*/ 200958 h 275144"/>
              <a:gd name="connsiteX6" fmla="*/ 89166 w 107021"/>
              <a:gd name="connsiteY6" fmla="*/ 275144 h 275144"/>
              <a:gd name="connsiteX0" fmla="*/ 107021 w 107021"/>
              <a:gd name="connsiteY0" fmla="*/ 0 h 275144"/>
              <a:gd name="connsiteX1" fmla="*/ 820 w 107021"/>
              <a:gd name="connsiteY1" fmla="*/ 86440 h 275144"/>
              <a:gd name="connsiteX2" fmla="*/ 33398 w 107021"/>
              <a:gd name="connsiteY2" fmla="*/ 142182 h 275144"/>
              <a:gd name="connsiteX3" fmla="*/ 47774 w 107021"/>
              <a:gd name="connsiteY3" fmla="*/ 98399 h 275144"/>
              <a:gd name="connsiteX4" fmla="*/ 19467 w 107021"/>
              <a:gd name="connsiteY4" fmla="*/ 88774 h 275144"/>
              <a:gd name="connsiteX5" fmla="*/ 17073 w 107021"/>
              <a:gd name="connsiteY5" fmla="*/ 200958 h 275144"/>
              <a:gd name="connsiteX6" fmla="*/ 89166 w 107021"/>
              <a:gd name="connsiteY6" fmla="*/ 275144 h 275144"/>
              <a:gd name="connsiteX0" fmla="*/ 107021 w 107021"/>
              <a:gd name="connsiteY0" fmla="*/ 0 h 275144"/>
              <a:gd name="connsiteX1" fmla="*/ 820 w 107021"/>
              <a:gd name="connsiteY1" fmla="*/ 93093 h 275144"/>
              <a:gd name="connsiteX2" fmla="*/ 33398 w 107021"/>
              <a:gd name="connsiteY2" fmla="*/ 142182 h 275144"/>
              <a:gd name="connsiteX3" fmla="*/ 47774 w 107021"/>
              <a:gd name="connsiteY3" fmla="*/ 98399 h 275144"/>
              <a:gd name="connsiteX4" fmla="*/ 19467 w 107021"/>
              <a:gd name="connsiteY4" fmla="*/ 88774 h 275144"/>
              <a:gd name="connsiteX5" fmla="*/ 17073 w 107021"/>
              <a:gd name="connsiteY5" fmla="*/ 200958 h 275144"/>
              <a:gd name="connsiteX6" fmla="*/ 89166 w 107021"/>
              <a:gd name="connsiteY6" fmla="*/ 275144 h 275144"/>
              <a:gd name="connsiteX0" fmla="*/ 106970 w 106970"/>
              <a:gd name="connsiteY0" fmla="*/ 0 h 275144"/>
              <a:gd name="connsiteX1" fmla="*/ 769 w 106970"/>
              <a:gd name="connsiteY1" fmla="*/ 93093 h 275144"/>
              <a:gd name="connsiteX2" fmla="*/ 35766 w 106970"/>
              <a:gd name="connsiteY2" fmla="*/ 152464 h 275144"/>
              <a:gd name="connsiteX3" fmla="*/ 47723 w 106970"/>
              <a:gd name="connsiteY3" fmla="*/ 98399 h 275144"/>
              <a:gd name="connsiteX4" fmla="*/ 19416 w 106970"/>
              <a:gd name="connsiteY4" fmla="*/ 88774 h 275144"/>
              <a:gd name="connsiteX5" fmla="*/ 17022 w 106970"/>
              <a:gd name="connsiteY5" fmla="*/ 200958 h 275144"/>
              <a:gd name="connsiteX6" fmla="*/ 89115 w 106970"/>
              <a:gd name="connsiteY6" fmla="*/ 275144 h 275144"/>
              <a:gd name="connsiteX0" fmla="*/ 106963 w 106963"/>
              <a:gd name="connsiteY0" fmla="*/ 0 h 275144"/>
              <a:gd name="connsiteX1" fmla="*/ 762 w 106963"/>
              <a:gd name="connsiteY1" fmla="*/ 93093 h 275144"/>
              <a:gd name="connsiteX2" fmla="*/ 35759 w 106963"/>
              <a:gd name="connsiteY2" fmla="*/ 152464 h 275144"/>
              <a:gd name="connsiteX3" fmla="*/ 47716 w 106963"/>
              <a:gd name="connsiteY3" fmla="*/ 98399 h 275144"/>
              <a:gd name="connsiteX4" fmla="*/ 19409 w 106963"/>
              <a:gd name="connsiteY4" fmla="*/ 88774 h 275144"/>
              <a:gd name="connsiteX5" fmla="*/ 17015 w 106963"/>
              <a:gd name="connsiteY5" fmla="*/ 200958 h 275144"/>
              <a:gd name="connsiteX6" fmla="*/ 89108 w 106963"/>
              <a:gd name="connsiteY6" fmla="*/ 275144 h 275144"/>
              <a:gd name="connsiteX0" fmla="*/ 106963 w 106963"/>
              <a:gd name="connsiteY0" fmla="*/ 0 h 275144"/>
              <a:gd name="connsiteX1" fmla="*/ 762 w 106963"/>
              <a:gd name="connsiteY1" fmla="*/ 93093 h 275144"/>
              <a:gd name="connsiteX2" fmla="*/ 35759 w 106963"/>
              <a:gd name="connsiteY2" fmla="*/ 152464 h 275144"/>
              <a:gd name="connsiteX3" fmla="*/ 47716 w 106963"/>
              <a:gd name="connsiteY3" fmla="*/ 98399 h 275144"/>
              <a:gd name="connsiteX4" fmla="*/ 19409 w 106963"/>
              <a:gd name="connsiteY4" fmla="*/ 88774 h 275144"/>
              <a:gd name="connsiteX5" fmla="*/ 17015 w 106963"/>
              <a:gd name="connsiteY5" fmla="*/ 200958 h 275144"/>
              <a:gd name="connsiteX6" fmla="*/ 89108 w 106963"/>
              <a:gd name="connsiteY6" fmla="*/ 275144 h 275144"/>
              <a:gd name="connsiteX0" fmla="*/ 106954 w 106954"/>
              <a:gd name="connsiteY0" fmla="*/ 0 h 275144"/>
              <a:gd name="connsiteX1" fmla="*/ 753 w 106954"/>
              <a:gd name="connsiteY1" fmla="*/ 93093 h 275144"/>
              <a:gd name="connsiteX2" fmla="*/ 35750 w 106954"/>
              <a:gd name="connsiteY2" fmla="*/ 152464 h 275144"/>
              <a:gd name="connsiteX3" fmla="*/ 42868 w 106954"/>
              <a:gd name="connsiteY3" fmla="*/ 114124 h 275144"/>
              <a:gd name="connsiteX4" fmla="*/ 19400 w 106954"/>
              <a:gd name="connsiteY4" fmla="*/ 88774 h 275144"/>
              <a:gd name="connsiteX5" fmla="*/ 17006 w 106954"/>
              <a:gd name="connsiteY5" fmla="*/ 200958 h 275144"/>
              <a:gd name="connsiteX6" fmla="*/ 89099 w 106954"/>
              <a:gd name="connsiteY6" fmla="*/ 275144 h 275144"/>
              <a:gd name="connsiteX0" fmla="*/ 109397 w 109397"/>
              <a:gd name="connsiteY0" fmla="*/ 0 h 275144"/>
              <a:gd name="connsiteX1" fmla="*/ 3196 w 109397"/>
              <a:gd name="connsiteY1" fmla="*/ 93093 h 275144"/>
              <a:gd name="connsiteX2" fmla="*/ 38193 w 109397"/>
              <a:gd name="connsiteY2" fmla="*/ 152464 h 275144"/>
              <a:gd name="connsiteX3" fmla="*/ 45311 w 109397"/>
              <a:gd name="connsiteY3" fmla="*/ 114124 h 275144"/>
              <a:gd name="connsiteX4" fmla="*/ 10956 w 109397"/>
              <a:gd name="connsiteY4" fmla="*/ 93612 h 275144"/>
              <a:gd name="connsiteX5" fmla="*/ 19449 w 109397"/>
              <a:gd name="connsiteY5" fmla="*/ 200958 h 275144"/>
              <a:gd name="connsiteX6" fmla="*/ 91542 w 109397"/>
              <a:gd name="connsiteY6" fmla="*/ 275144 h 275144"/>
              <a:gd name="connsiteX0" fmla="*/ 109397 w 109397"/>
              <a:gd name="connsiteY0" fmla="*/ 0 h 275144"/>
              <a:gd name="connsiteX1" fmla="*/ 3196 w 109397"/>
              <a:gd name="connsiteY1" fmla="*/ 93093 h 275144"/>
              <a:gd name="connsiteX2" fmla="*/ 38193 w 109397"/>
              <a:gd name="connsiteY2" fmla="*/ 152464 h 275144"/>
              <a:gd name="connsiteX3" fmla="*/ 45311 w 109397"/>
              <a:gd name="connsiteY3" fmla="*/ 114124 h 275144"/>
              <a:gd name="connsiteX4" fmla="*/ 10956 w 109397"/>
              <a:gd name="connsiteY4" fmla="*/ 93612 h 275144"/>
              <a:gd name="connsiteX5" fmla="*/ 19449 w 109397"/>
              <a:gd name="connsiteY5" fmla="*/ 200958 h 275144"/>
              <a:gd name="connsiteX6" fmla="*/ 91542 w 109397"/>
              <a:gd name="connsiteY6" fmla="*/ 275144 h 275144"/>
              <a:gd name="connsiteX0" fmla="*/ 109397 w 109397"/>
              <a:gd name="connsiteY0" fmla="*/ 0 h 275144"/>
              <a:gd name="connsiteX1" fmla="*/ 3196 w 109397"/>
              <a:gd name="connsiteY1" fmla="*/ 93093 h 275144"/>
              <a:gd name="connsiteX2" fmla="*/ 38193 w 109397"/>
              <a:gd name="connsiteY2" fmla="*/ 152464 h 275144"/>
              <a:gd name="connsiteX3" fmla="*/ 45916 w 109397"/>
              <a:gd name="connsiteY3" fmla="*/ 107471 h 275144"/>
              <a:gd name="connsiteX4" fmla="*/ 10956 w 109397"/>
              <a:gd name="connsiteY4" fmla="*/ 93612 h 275144"/>
              <a:gd name="connsiteX5" fmla="*/ 19449 w 109397"/>
              <a:gd name="connsiteY5" fmla="*/ 200958 h 275144"/>
              <a:gd name="connsiteX6" fmla="*/ 91542 w 109397"/>
              <a:gd name="connsiteY6" fmla="*/ 275144 h 275144"/>
              <a:gd name="connsiteX0" fmla="*/ 109397 w 109397"/>
              <a:gd name="connsiteY0" fmla="*/ 0 h 275144"/>
              <a:gd name="connsiteX1" fmla="*/ 3196 w 109397"/>
              <a:gd name="connsiteY1" fmla="*/ 93093 h 275144"/>
              <a:gd name="connsiteX2" fmla="*/ 27911 w 109397"/>
              <a:gd name="connsiteY2" fmla="*/ 156093 h 275144"/>
              <a:gd name="connsiteX3" fmla="*/ 45916 w 109397"/>
              <a:gd name="connsiteY3" fmla="*/ 107471 h 275144"/>
              <a:gd name="connsiteX4" fmla="*/ 10956 w 109397"/>
              <a:gd name="connsiteY4" fmla="*/ 93612 h 275144"/>
              <a:gd name="connsiteX5" fmla="*/ 19449 w 109397"/>
              <a:gd name="connsiteY5" fmla="*/ 200958 h 275144"/>
              <a:gd name="connsiteX6" fmla="*/ 91542 w 109397"/>
              <a:gd name="connsiteY6" fmla="*/ 275144 h 275144"/>
              <a:gd name="connsiteX0" fmla="*/ 109397 w 109397"/>
              <a:gd name="connsiteY0" fmla="*/ 0 h 275144"/>
              <a:gd name="connsiteX1" fmla="*/ 3196 w 109397"/>
              <a:gd name="connsiteY1" fmla="*/ 93093 h 275144"/>
              <a:gd name="connsiteX2" fmla="*/ 27911 w 109397"/>
              <a:gd name="connsiteY2" fmla="*/ 156093 h 275144"/>
              <a:gd name="connsiteX3" fmla="*/ 45916 w 109397"/>
              <a:gd name="connsiteY3" fmla="*/ 107471 h 275144"/>
              <a:gd name="connsiteX4" fmla="*/ 10956 w 109397"/>
              <a:gd name="connsiteY4" fmla="*/ 93612 h 275144"/>
              <a:gd name="connsiteX5" fmla="*/ 19449 w 109397"/>
              <a:gd name="connsiteY5" fmla="*/ 200958 h 275144"/>
              <a:gd name="connsiteX6" fmla="*/ 91542 w 109397"/>
              <a:gd name="connsiteY6" fmla="*/ 275144 h 275144"/>
              <a:gd name="connsiteX0" fmla="*/ 110898 w 110898"/>
              <a:gd name="connsiteY0" fmla="*/ 0 h 275144"/>
              <a:gd name="connsiteX1" fmla="*/ 4697 w 110898"/>
              <a:gd name="connsiteY1" fmla="*/ 93093 h 275144"/>
              <a:gd name="connsiteX2" fmla="*/ 29412 w 110898"/>
              <a:gd name="connsiteY2" fmla="*/ 156093 h 275144"/>
              <a:gd name="connsiteX3" fmla="*/ 47417 w 110898"/>
              <a:gd name="connsiteY3" fmla="*/ 107471 h 275144"/>
              <a:gd name="connsiteX4" fmla="*/ 12457 w 110898"/>
              <a:gd name="connsiteY4" fmla="*/ 93612 h 275144"/>
              <a:gd name="connsiteX5" fmla="*/ 16112 w 110898"/>
              <a:gd name="connsiteY5" fmla="*/ 200958 h 275144"/>
              <a:gd name="connsiteX6" fmla="*/ 93043 w 110898"/>
              <a:gd name="connsiteY6" fmla="*/ 275144 h 275144"/>
              <a:gd name="connsiteX0" fmla="*/ 115813 w 115813"/>
              <a:gd name="connsiteY0" fmla="*/ 0 h 275144"/>
              <a:gd name="connsiteX1" fmla="*/ 9612 w 115813"/>
              <a:gd name="connsiteY1" fmla="*/ 93093 h 275144"/>
              <a:gd name="connsiteX2" fmla="*/ 34327 w 115813"/>
              <a:gd name="connsiteY2" fmla="*/ 156093 h 275144"/>
              <a:gd name="connsiteX3" fmla="*/ 52332 w 115813"/>
              <a:gd name="connsiteY3" fmla="*/ 107471 h 275144"/>
              <a:gd name="connsiteX4" fmla="*/ 10719 w 115813"/>
              <a:gd name="connsiteY4" fmla="*/ 91797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08836 w 108836"/>
              <a:gd name="connsiteY0" fmla="*/ 0 h 275144"/>
              <a:gd name="connsiteX1" fmla="*/ 2635 w 108836"/>
              <a:gd name="connsiteY1" fmla="*/ 93093 h 275144"/>
              <a:gd name="connsiteX2" fmla="*/ 27350 w 108836"/>
              <a:gd name="connsiteY2" fmla="*/ 156093 h 275144"/>
              <a:gd name="connsiteX3" fmla="*/ 45355 w 108836"/>
              <a:gd name="connsiteY3" fmla="*/ 107471 h 275144"/>
              <a:gd name="connsiteX4" fmla="*/ 13419 w 108836"/>
              <a:gd name="connsiteY4" fmla="*/ 94216 h 275144"/>
              <a:gd name="connsiteX5" fmla="*/ 14050 w 108836"/>
              <a:gd name="connsiteY5" fmla="*/ 200958 h 275144"/>
              <a:gd name="connsiteX6" fmla="*/ 90981 w 108836"/>
              <a:gd name="connsiteY6" fmla="*/ 275144 h 275144"/>
              <a:gd name="connsiteX0" fmla="*/ 108836 w 108836"/>
              <a:gd name="connsiteY0" fmla="*/ 0 h 275144"/>
              <a:gd name="connsiteX1" fmla="*/ 17151 w 108836"/>
              <a:gd name="connsiteY1" fmla="*/ 92488 h 275144"/>
              <a:gd name="connsiteX2" fmla="*/ 27350 w 108836"/>
              <a:gd name="connsiteY2" fmla="*/ 156093 h 275144"/>
              <a:gd name="connsiteX3" fmla="*/ 45355 w 108836"/>
              <a:gd name="connsiteY3" fmla="*/ 107471 h 275144"/>
              <a:gd name="connsiteX4" fmla="*/ 13419 w 108836"/>
              <a:gd name="connsiteY4" fmla="*/ 94216 h 275144"/>
              <a:gd name="connsiteX5" fmla="*/ 14050 w 108836"/>
              <a:gd name="connsiteY5" fmla="*/ 200958 h 275144"/>
              <a:gd name="connsiteX6" fmla="*/ 90981 w 108836"/>
              <a:gd name="connsiteY6" fmla="*/ 275144 h 275144"/>
              <a:gd name="connsiteX0" fmla="*/ 121622 w 121622"/>
              <a:gd name="connsiteY0" fmla="*/ 0 h 275144"/>
              <a:gd name="connsiteX1" fmla="*/ 29937 w 121622"/>
              <a:gd name="connsiteY1" fmla="*/ 92488 h 275144"/>
              <a:gd name="connsiteX2" fmla="*/ 40136 w 121622"/>
              <a:gd name="connsiteY2" fmla="*/ 156093 h 275144"/>
              <a:gd name="connsiteX3" fmla="*/ 58141 w 121622"/>
              <a:gd name="connsiteY3" fmla="*/ 107471 h 275144"/>
              <a:gd name="connsiteX4" fmla="*/ 9270 w 121622"/>
              <a:gd name="connsiteY4" fmla="*/ 93611 h 275144"/>
              <a:gd name="connsiteX5" fmla="*/ 26836 w 121622"/>
              <a:gd name="connsiteY5" fmla="*/ 200958 h 275144"/>
              <a:gd name="connsiteX6" fmla="*/ 103767 w 121622"/>
              <a:gd name="connsiteY6" fmla="*/ 275144 h 275144"/>
              <a:gd name="connsiteX0" fmla="*/ 121622 w 121622"/>
              <a:gd name="connsiteY0" fmla="*/ 0 h 275144"/>
              <a:gd name="connsiteX1" fmla="*/ 29937 w 121622"/>
              <a:gd name="connsiteY1" fmla="*/ 92488 h 275144"/>
              <a:gd name="connsiteX2" fmla="*/ 40136 w 121622"/>
              <a:gd name="connsiteY2" fmla="*/ 156093 h 275144"/>
              <a:gd name="connsiteX3" fmla="*/ 61770 w 121622"/>
              <a:gd name="connsiteY3" fmla="*/ 103842 h 275144"/>
              <a:gd name="connsiteX4" fmla="*/ 9270 w 121622"/>
              <a:gd name="connsiteY4" fmla="*/ 93611 h 275144"/>
              <a:gd name="connsiteX5" fmla="*/ 26836 w 121622"/>
              <a:gd name="connsiteY5" fmla="*/ 200958 h 275144"/>
              <a:gd name="connsiteX6" fmla="*/ 103767 w 121622"/>
              <a:gd name="connsiteY6" fmla="*/ 275144 h 275144"/>
              <a:gd name="connsiteX0" fmla="*/ 121622 w 121622"/>
              <a:gd name="connsiteY0" fmla="*/ 0 h 275144"/>
              <a:gd name="connsiteX1" fmla="*/ 29937 w 121622"/>
              <a:gd name="connsiteY1" fmla="*/ 92488 h 275144"/>
              <a:gd name="connsiteX2" fmla="*/ 49813 w 121622"/>
              <a:gd name="connsiteY2" fmla="*/ 158512 h 275144"/>
              <a:gd name="connsiteX3" fmla="*/ 61770 w 121622"/>
              <a:gd name="connsiteY3" fmla="*/ 103842 h 275144"/>
              <a:gd name="connsiteX4" fmla="*/ 9270 w 121622"/>
              <a:gd name="connsiteY4" fmla="*/ 93611 h 275144"/>
              <a:gd name="connsiteX5" fmla="*/ 26836 w 121622"/>
              <a:gd name="connsiteY5" fmla="*/ 200958 h 275144"/>
              <a:gd name="connsiteX6" fmla="*/ 103767 w 121622"/>
              <a:gd name="connsiteY6" fmla="*/ 275144 h 275144"/>
              <a:gd name="connsiteX0" fmla="*/ 113075 w 113075"/>
              <a:gd name="connsiteY0" fmla="*/ 0 h 275144"/>
              <a:gd name="connsiteX1" fmla="*/ 21390 w 113075"/>
              <a:gd name="connsiteY1" fmla="*/ 92488 h 275144"/>
              <a:gd name="connsiteX2" fmla="*/ 41266 w 113075"/>
              <a:gd name="connsiteY2" fmla="*/ 158512 h 275144"/>
              <a:gd name="connsiteX3" fmla="*/ 53223 w 113075"/>
              <a:gd name="connsiteY3" fmla="*/ 103842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21390 w 113075"/>
              <a:gd name="connsiteY1" fmla="*/ 92488 h 275144"/>
              <a:gd name="connsiteX2" fmla="*/ 41266 w 113075"/>
              <a:gd name="connsiteY2" fmla="*/ 158512 h 275144"/>
              <a:gd name="connsiteX3" fmla="*/ 53223 w 113075"/>
              <a:gd name="connsiteY3" fmla="*/ 103842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21390 w 113075"/>
              <a:gd name="connsiteY1" fmla="*/ 92488 h 275144"/>
              <a:gd name="connsiteX2" fmla="*/ 41266 w 113075"/>
              <a:gd name="connsiteY2" fmla="*/ 158512 h 275144"/>
              <a:gd name="connsiteX3" fmla="*/ 59271 w 113075"/>
              <a:gd name="connsiteY3" fmla="*/ 103237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21390 w 113075"/>
              <a:gd name="connsiteY1" fmla="*/ 92488 h 275144"/>
              <a:gd name="connsiteX2" fmla="*/ 41266 w 113075"/>
              <a:gd name="connsiteY2" fmla="*/ 158512 h 275144"/>
              <a:gd name="connsiteX3" fmla="*/ 59271 w 113075"/>
              <a:gd name="connsiteY3" fmla="*/ 103237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21390 w 113075"/>
              <a:gd name="connsiteY1" fmla="*/ 92488 h 275144"/>
              <a:gd name="connsiteX2" fmla="*/ 41266 w 113075"/>
              <a:gd name="connsiteY2" fmla="*/ 158512 h 275144"/>
              <a:gd name="connsiteX3" fmla="*/ 59271 w 113075"/>
              <a:gd name="connsiteY3" fmla="*/ 103237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59271 w 113075"/>
              <a:gd name="connsiteY3" fmla="*/ 103237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6552 w 113075"/>
              <a:gd name="connsiteY1" fmla="*/ 91278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1266 w 113075"/>
              <a:gd name="connsiteY2" fmla="*/ 158512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63505 w 113075"/>
              <a:gd name="connsiteY3" fmla="*/ 111704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59271 w 113075"/>
              <a:gd name="connsiteY3" fmla="*/ 99003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59271 w 113075"/>
              <a:gd name="connsiteY3" fmla="*/ 99003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59271 w 113075"/>
              <a:gd name="connsiteY3" fmla="*/ 99003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59271 w 113075"/>
              <a:gd name="connsiteY3" fmla="*/ 99003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3075 w 113075"/>
              <a:gd name="connsiteY0" fmla="*/ 0 h 275144"/>
              <a:gd name="connsiteX1" fmla="*/ 13528 w 113075"/>
              <a:gd name="connsiteY1" fmla="*/ 95512 h 275144"/>
              <a:gd name="connsiteX2" fmla="*/ 49129 w 113075"/>
              <a:gd name="connsiteY2" fmla="*/ 154278 h 275144"/>
              <a:gd name="connsiteX3" fmla="*/ 59271 w 113075"/>
              <a:gd name="connsiteY3" fmla="*/ 99003 h 275144"/>
              <a:gd name="connsiteX4" fmla="*/ 11610 w 113075"/>
              <a:gd name="connsiteY4" fmla="*/ 100869 h 275144"/>
              <a:gd name="connsiteX5" fmla="*/ 18289 w 113075"/>
              <a:gd name="connsiteY5" fmla="*/ 200958 h 275144"/>
              <a:gd name="connsiteX6" fmla="*/ 95220 w 113075"/>
              <a:gd name="connsiteY6" fmla="*/ 275144 h 275144"/>
              <a:gd name="connsiteX0" fmla="*/ 111326 w 111326"/>
              <a:gd name="connsiteY0" fmla="*/ 0 h 275144"/>
              <a:gd name="connsiteX1" fmla="*/ 11779 w 111326"/>
              <a:gd name="connsiteY1" fmla="*/ 95512 h 275144"/>
              <a:gd name="connsiteX2" fmla="*/ 47380 w 111326"/>
              <a:gd name="connsiteY2" fmla="*/ 154278 h 275144"/>
              <a:gd name="connsiteX3" fmla="*/ 57522 w 111326"/>
              <a:gd name="connsiteY3" fmla="*/ 99003 h 275144"/>
              <a:gd name="connsiteX4" fmla="*/ 12280 w 111326"/>
              <a:gd name="connsiteY4" fmla="*/ 100264 h 275144"/>
              <a:gd name="connsiteX5" fmla="*/ 16540 w 111326"/>
              <a:gd name="connsiteY5" fmla="*/ 200958 h 275144"/>
              <a:gd name="connsiteX6" fmla="*/ 93471 w 111326"/>
              <a:gd name="connsiteY6" fmla="*/ 275144 h 275144"/>
              <a:gd name="connsiteX0" fmla="*/ 111326 w 111326"/>
              <a:gd name="connsiteY0" fmla="*/ 0 h 275144"/>
              <a:gd name="connsiteX1" fmla="*/ 11779 w 111326"/>
              <a:gd name="connsiteY1" fmla="*/ 95512 h 275144"/>
              <a:gd name="connsiteX2" fmla="*/ 47380 w 111326"/>
              <a:gd name="connsiteY2" fmla="*/ 154278 h 275144"/>
              <a:gd name="connsiteX3" fmla="*/ 57522 w 111326"/>
              <a:gd name="connsiteY3" fmla="*/ 99003 h 275144"/>
              <a:gd name="connsiteX4" fmla="*/ 12280 w 111326"/>
              <a:gd name="connsiteY4" fmla="*/ 100264 h 275144"/>
              <a:gd name="connsiteX5" fmla="*/ 16540 w 111326"/>
              <a:gd name="connsiteY5" fmla="*/ 200958 h 275144"/>
              <a:gd name="connsiteX6" fmla="*/ 93471 w 111326"/>
              <a:gd name="connsiteY6" fmla="*/ 275144 h 275144"/>
              <a:gd name="connsiteX0" fmla="*/ 115348 w 115348"/>
              <a:gd name="connsiteY0" fmla="*/ 0 h 275144"/>
              <a:gd name="connsiteX1" fmla="*/ 15801 w 115348"/>
              <a:gd name="connsiteY1" fmla="*/ 95512 h 275144"/>
              <a:gd name="connsiteX2" fmla="*/ 51402 w 115348"/>
              <a:gd name="connsiteY2" fmla="*/ 154278 h 275144"/>
              <a:gd name="connsiteX3" fmla="*/ 61544 w 115348"/>
              <a:gd name="connsiteY3" fmla="*/ 99003 h 275144"/>
              <a:gd name="connsiteX4" fmla="*/ 10859 w 115348"/>
              <a:gd name="connsiteY4" fmla="*/ 99659 h 275144"/>
              <a:gd name="connsiteX5" fmla="*/ 20562 w 115348"/>
              <a:gd name="connsiteY5" fmla="*/ 200958 h 275144"/>
              <a:gd name="connsiteX6" fmla="*/ 97493 w 115348"/>
              <a:gd name="connsiteY6" fmla="*/ 275144 h 275144"/>
              <a:gd name="connsiteX0" fmla="*/ 115348 w 115348"/>
              <a:gd name="connsiteY0" fmla="*/ 0 h 275144"/>
              <a:gd name="connsiteX1" fmla="*/ 22454 w 115348"/>
              <a:gd name="connsiteY1" fmla="*/ 85835 h 275144"/>
              <a:gd name="connsiteX2" fmla="*/ 51402 w 115348"/>
              <a:gd name="connsiteY2" fmla="*/ 154278 h 275144"/>
              <a:gd name="connsiteX3" fmla="*/ 61544 w 115348"/>
              <a:gd name="connsiteY3" fmla="*/ 99003 h 275144"/>
              <a:gd name="connsiteX4" fmla="*/ 10859 w 115348"/>
              <a:gd name="connsiteY4" fmla="*/ 99659 h 275144"/>
              <a:gd name="connsiteX5" fmla="*/ 20562 w 115348"/>
              <a:gd name="connsiteY5" fmla="*/ 200958 h 275144"/>
              <a:gd name="connsiteX6" fmla="*/ 97493 w 115348"/>
              <a:gd name="connsiteY6" fmla="*/ 275144 h 275144"/>
              <a:gd name="connsiteX0" fmla="*/ 115348 w 115348"/>
              <a:gd name="connsiteY0" fmla="*/ 0 h 275144"/>
              <a:gd name="connsiteX1" fmla="*/ 22454 w 115348"/>
              <a:gd name="connsiteY1" fmla="*/ 85835 h 275144"/>
              <a:gd name="connsiteX2" fmla="*/ 51402 w 115348"/>
              <a:gd name="connsiteY2" fmla="*/ 154278 h 275144"/>
              <a:gd name="connsiteX3" fmla="*/ 65173 w 115348"/>
              <a:gd name="connsiteY3" fmla="*/ 102632 h 275144"/>
              <a:gd name="connsiteX4" fmla="*/ 10859 w 115348"/>
              <a:gd name="connsiteY4" fmla="*/ 99659 h 275144"/>
              <a:gd name="connsiteX5" fmla="*/ 20562 w 115348"/>
              <a:gd name="connsiteY5" fmla="*/ 200958 h 275144"/>
              <a:gd name="connsiteX6" fmla="*/ 97493 w 115348"/>
              <a:gd name="connsiteY6" fmla="*/ 275144 h 275144"/>
              <a:gd name="connsiteX0" fmla="*/ 115348 w 115348"/>
              <a:gd name="connsiteY0" fmla="*/ 0 h 275144"/>
              <a:gd name="connsiteX1" fmla="*/ 22454 w 115348"/>
              <a:gd name="connsiteY1" fmla="*/ 85835 h 275144"/>
              <a:gd name="connsiteX2" fmla="*/ 51402 w 115348"/>
              <a:gd name="connsiteY2" fmla="*/ 154278 h 275144"/>
              <a:gd name="connsiteX3" fmla="*/ 65173 w 115348"/>
              <a:gd name="connsiteY3" fmla="*/ 102632 h 275144"/>
              <a:gd name="connsiteX4" fmla="*/ 10859 w 115348"/>
              <a:gd name="connsiteY4" fmla="*/ 99659 h 275144"/>
              <a:gd name="connsiteX5" fmla="*/ 20562 w 115348"/>
              <a:gd name="connsiteY5" fmla="*/ 200958 h 275144"/>
              <a:gd name="connsiteX6" fmla="*/ 97493 w 115348"/>
              <a:gd name="connsiteY6" fmla="*/ 275144 h 275144"/>
              <a:gd name="connsiteX0" fmla="*/ 115348 w 115348"/>
              <a:gd name="connsiteY0" fmla="*/ 0 h 275144"/>
              <a:gd name="connsiteX1" fmla="*/ 22454 w 115348"/>
              <a:gd name="connsiteY1" fmla="*/ 85835 h 275144"/>
              <a:gd name="connsiteX2" fmla="*/ 51402 w 115348"/>
              <a:gd name="connsiteY2" fmla="*/ 154278 h 275144"/>
              <a:gd name="connsiteX3" fmla="*/ 65173 w 115348"/>
              <a:gd name="connsiteY3" fmla="*/ 102632 h 275144"/>
              <a:gd name="connsiteX4" fmla="*/ 10859 w 115348"/>
              <a:gd name="connsiteY4" fmla="*/ 99659 h 275144"/>
              <a:gd name="connsiteX5" fmla="*/ 20562 w 115348"/>
              <a:gd name="connsiteY5" fmla="*/ 200958 h 275144"/>
              <a:gd name="connsiteX6" fmla="*/ 97493 w 115348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51867 w 115813"/>
              <a:gd name="connsiteY2" fmla="*/ 154278 h 275144"/>
              <a:gd name="connsiteX3" fmla="*/ 65638 w 115813"/>
              <a:gd name="connsiteY3" fmla="*/ 102632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51867 w 115813"/>
              <a:gd name="connsiteY2" fmla="*/ 154278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51867 w 115813"/>
              <a:gd name="connsiteY2" fmla="*/ 154278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22919 w 115813"/>
              <a:gd name="connsiteY1" fmla="*/ 85835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19895 w 115813"/>
              <a:gd name="connsiteY1" fmla="*/ 85230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19895 w 115813"/>
              <a:gd name="connsiteY1" fmla="*/ 85230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  <a:gd name="connsiteX0" fmla="*/ 115813 w 115813"/>
              <a:gd name="connsiteY0" fmla="*/ 0 h 275144"/>
              <a:gd name="connsiteX1" fmla="*/ 19895 w 115813"/>
              <a:gd name="connsiteY1" fmla="*/ 85230 h 275144"/>
              <a:gd name="connsiteX2" fmla="*/ 47633 w 115813"/>
              <a:gd name="connsiteY2" fmla="*/ 153673 h 275144"/>
              <a:gd name="connsiteX3" fmla="*/ 60195 w 115813"/>
              <a:gd name="connsiteY3" fmla="*/ 111100 h 275144"/>
              <a:gd name="connsiteX4" fmla="*/ 10719 w 115813"/>
              <a:gd name="connsiteY4" fmla="*/ 106312 h 275144"/>
              <a:gd name="connsiteX5" fmla="*/ 21027 w 115813"/>
              <a:gd name="connsiteY5" fmla="*/ 200958 h 275144"/>
              <a:gd name="connsiteX6" fmla="*/ 97958 w 115813"/>
              <a:gd name="connsiteY6" fmla="*/ 275144 h 27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13" h="275144">
                <a:moveTo>
                  <a:pt x="115813" y="0"/>
                </a:moveTo>
                <a:cubicBezTo>
                  <a:pt x="76980" y="21864"/>
                  <a:pt x="29141" y="32099"/>
                  <a:pt x="19895" y="85230"/>
                </a:cubicBezTo>
                <a:cubicBezTo>
                  <a:pt x="13673" y="153482"/>
                  <a:pt x="39749" y="154923"/>
                  <a:pt x="47633" y="153673"/>
                </a:cubicBezTo>
                <a:cubicBezTo>
                  <a:pt x="58584" y="151937"/>
                  <a:pt x="72395" y="125646"/>
                  <a:pt x="60195" y="111100"/>
                </a:cubicBezTo>
                <a:cubicBezTo>
                  <a:pt x="53764" y="103433"/>
                  <a:pt x="27734" y="92333"/>
                  <a:pt x="10719" y="106312"/>
                </a:cubicBezTo>
                <a:cubicBezTo>
                  <a:pt x="-12139" y="118264"/>
                  <a:pt x="6487" y="172819"/>
                  <a:pt x="21027" y="200958"/>
                </a:cubicBezTo>
                <a:cubicBezTo>
                  <a:pt x="35567" y="229097"/>
                  <a:pt x="77059" y="262369"/>
                  <a:pt x="97958" y="275144"/>
                </a:cubicBezTo>
              </a:path>
            </a:pathLst>
          </a:custGeom>
          <a:noFill/>
          <a:ln w="635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560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4724370"/>
          </a:xfrm>
        </p:spPr>
        <p:txBody>
          <a:bodyPr/>
          <a:lstStyle/>
          <a:p>
            <a:r>
              <a:rPr lang="sv-SE" dirty="0"/>
              <a:t>Beroende på när i processen som studenten väljer att avbryta sina utbytesstudier bör de hanteras i Ladok enligt*: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Innan studierna påbörjats </a:t>
            </a:r>
            <a:r>
              <a:rPr lang="sv-SE" dirty="0"/>
              <a:t>bör </a:t>
            </a:r>
            <a:r>
              <a:rPr lang="sv-SE" b="1" dirty="0"/>
              <a:t>återbud</a:t>
            </a:r>
            <a:r>
              <a:rPr lang="sv-SE" dirty="0"/>
              <a:t> läggas in. Genom att lägga in ett återbud på utbytestillfället kommer återbud även läggas in på kurserna som läses inom utbytet.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sv-SE" dirty="0"/>
              <a:t>Om studenten redan har registrerats på kurserna bör registreringen tas bort, tillstånd ”pågående” tas bort i raden för utbytestillfället och sedan kan återbud läggas in.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/>
              <a:t>Efter studierna påbörjats </a:t>
            </a:r>
            <a:r>
              <a:rPr lang="sv-SE" dirty="0"/>
              <a:t>och studenten är </a:t>
            </a:r>
            <a:r>
              <a:rPr lang="sv-SE" b="1" dirty="0"/>
              <a:t>registrerad</a:t>
            </a:r>
            <a:r>
              <a:rPr lang="sv-SE" dirty="0"/>
              <a:t> bör ett </a:t>
            </a:r>
            <a:r>
              <a:rPr lang="sv-SE" b="1" dirty="0"/>
              <a:t>avbrott</a:t>
            </a:r>
            <a:r>
              <a:rPr lang="sv-SE" dirty="0"/>
              <a:t> läggas in. Genom att lägga in ett avbrott på utbytesavtalet kommer avbrott även läggas in på kurserna inom utbytet.</a:t>
            </a:r>
          </a:p>
          <a:p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Avbryta utbytesstudierna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8" y="5337752"/>
            <a:ext cx="6638925" cy="15631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38" y="2349147"/>
            <a:ext cx="6638925" cy="1880528"/>
          </a:xfrm>
          <a:prstGeom prst="rect">
            <a:avLst/>
          </a:prstGeom>
        </p:spPr>
      </p:pic>
      <p:sp>
        <p:nvSpPr>
          <p:cNvPr id="13" name="Text Placeholder 1"/>
          <p:cNvSpPr txBox="1">
            <a:spLocks/>
          </p:cNvSpPr>
          <p:nvPr/>
        </p:nvSpPr>
        <p:spPr>
          <a:xfrm>
            <a:off x="304918" y="9176120"/>
            <a:ext cx="5798999" cy="40011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00" dirty="0"/>
              <a:t>* Tänk på att hur lärosätena tillämpar detta kan variera. Om du är osäker kan du alltid kontakta Ladoksupporten på ditt lärosäte.</a:t>
            </a: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163005" y="5489459"/>
            <a:ext cx="1475295" cy="461761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 flipH="1" flipV="1">
            <a:off x="4632960" y="4015739"/>
            <a:ext cx="510540" cy="213936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46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6571</TotalTime>
  <Words>800</Words>
  <Application>Microsoft Office PowerPoint</Application>
  <PresentationFormat>A4 (210 x 297 mm)</PresentationFormat>
  <Paragraphs>144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PowerPoint-presentation</vt:lpstr>
      <vt:lpstr>Deltagande på utbytesstudierna</vt:lpstr>
      <vt:lpstr>Deltagande på utbytesstudierna (forts.)</vt:lpstr>
      <vt:lpstr>Intyg och studentgränssnittet</vt:lpstr>
      <vt:lpstr>Förlänga utbytesstudierna</vt:lpstr>
      <vt:lpstr>Avbryta utbytesstudierna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Guide_Ladok_Utbytesstudier Inresande utbytesstudenter</dc:title>
  <dc:creator>Klara Nordström</dc:creator>
  <cp:lastModifiedBy>Klara Nordström</cp:lastModifiedBy>
  <cp:revision>375</cp:revision>
  <dcterms:created xsi:type="dcterms:W3CDTF">2018-06-20T10:52:41Z</dcterms:created>
  <dcterms:modified xsi:type="dcterms:W3CDTF">2022-05-04T07:41:50Z</dcterms:modified>
</cp:coreProperties>
</file>