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445" r:id="rId2"/>
    <p:sldId id="441" r:id="rId3"/>
    <p:sldId id="412" r:id="rId4"/>
    <p:sldId id="408" r:id="rId5"/>
    <p:sldId id="437" r:id="rId6"/>
    <p:sldId id="443" r:id="rId7"/>
    <p:sldId id="442" r:id="rId8"/>
    <p:sldId id="436" r:id="rId9"/>
    <p:sldId id="433" r:id="rId10"/>
    <p:sldId id="434" r:id="rId11"/>
    <p:sldId id="448" r:id="rId12"/>
    <p:sldId id="446" r:id="rId13"/>
    <p:sldId id="447" r:id="rId1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8" userDrawn="1">
          <p15:clr>
            <a:srgbClr val="A4A3A4"/>
          </p15:clr>
        </p15:guide>
        <p15:guide id="2" pos="3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CD"/>
    <a:srgbClr val="FFE38B"/>
    <a:srgbClr val="FF9900"/>
    <a:srgbClr val="FFF1C5"/>
    <a:srgbClr val="EAF3FA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6900FE-EE4C-1B48-AE03-8C435E977AB9}" v="21" dt="2020-03-11T10:48:34.1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 autoAdjust="0"/>
    <p:restoredTop sz="91429" autoAdjust="0"/>
  </p:normalViewPr>
  <p:slideViewPr>
    <p:cSldViewPr snapToGrid="0" snapToObjects="1">
      <p:cViewPr varScale="1">
        <p:scale>
          <a:sx n="117" d="100"/>
          <a:sy n="117" d="100"/>
        </p:scale>
        <p:origin x="2680" y="168"/>
      </p:cViewPr>
      <p:guideLst>
        <p:guide orient="horz" pos="958"/>
        <p:guide pos="3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in Zingmark" userId="6cfe7a96-6fa4-4cee-a5c3-deec5dbda72e" providerId="ADAL" clId="{71E03A68-A8F4-EC4D-9305-784929485FBD}"/>
    <pc:docChg chg="custSel addSld delSld modSld sldOrd">
      <pc:chgData name="Malin Zingmark" userId="6cfe7a96-6fa4-4cee-a5c3-deec5dbda72e" providerId="ADAL" clId="{71E03A68-A8F4-EC4D-9305-784929485FBD}" dt="2020-02-05T12:31:14.088" v="559" actId="20577"/>
      <pc:docMkLst>
        <pc:docMk/>
      </pc:docMkLst>
      <pc:sldChg chg="del">
        <pc:chgData name="Malin Zingmark" userId="6cfe7a96-6fa4-4cee-a5c3-deec5dbda72e" providerId="ADAL" clId="{71E03A68-A8F4-EC4D-9305-784929485FBD}" dt="2020-01-20T10:45:17.529" v="120" actId="2696"/>
        <pc:sldMkLst>
          <pc:docMk/>
          <pc:sldMk cId="2363269079" sldId="433"/>
        </pc:sldMkLst>
      </pc:sldChg>
      <pc:sldChg chg="addSp delSp modSp add ord">
        <pc:chgData name="Malin Zingmark" userId="6cfe7a96-6fa4-4cee-a5c3-deec5dbda72e" providerId="ADAL" clId="{71E03A68-A8F4-EC4D-9305-784929485FBD}" dt="2020-01-23T08:54:10.154" v="509" actId="14100"/>
        <pc:sldMkLst>
          <pc:docMk/>
          <pc:sldMk cId="3657309121" sldId="434"/>
        </pc:sldMkLst>
        <pc:spChg chg="mod">
          <ac:chgData name="Malin Zingmark" userId="6cfe7a96-6fa4-4cee-a5c3-deec5dbda72e" providerId="ADAL" clId="{71E03A68-A8F4-EC4D-9305-784929485FBD}" dt="2020-01-20T10:43:08.080" v="23" actId="20577"/>
          <ac:spMkLst>
            <pc:docMk/>
            <pc:sldMk cId="3657309121" sldId="434"/>
            <ac:spMk id="2" creationId="{803AEC3A-286B-EF4F-B772-5B99B106DEEF}"/>
          </ac:spMkLst>
        </pc:spChg>
        <pc:spChg chg="add del">
          <ac:chgData name="Malin Zingmark" userId="6cfe7a96-6fa4-4cee-a5c3-deec5dbda72e" providerId="ADAL" clId="{71E03A68-A8F4-EC4D-9305-784929485FBD}" dt="2020-01-20T10:43:36.468" v="26" actId="478"/>
          <ac:spMkLst>
            <pc:docMk/>
            <pc:sldMk cId="3657309121" sldId="434"/>
            <ac:spMk id="3" creationId="{097BA5DF-3617-5A40-8BB5-23DEAC063409}"/>
          </ac:spMkLst>
        </pc:spChg>
        <pc:spChg chg="add mod">
          <ac:chgData name="Malin Zingmark" userId="6cfe7a96-6fa4-4cee-a5c3-deec5dbda72e" providerId="ADAL" clId="{71E03A68-A8F4-EC4D-9305-784929485FBD}" dt="2020-01-20T10:44:48.209" v="112" actId="1076"/>
          <ac:spMkLst>
            <pc:docMk/>
            <pc:sldMk cId="3657309121" sldId="434"/>
            <ac:spMk id="7" creationId="{2FB2A9B6-5691-8043-BC40-621EE9A89AF0}"/>
          </ac:spMkLst>
        </pc:spChg>
        <pc:graphicFrameChg chg="add del mod">
          <ac:chgData name="Malin Zingmark" userId="6cfe7a96-6fa4-4cee-a5c3-deec5dbda72e" providerId="ADAL" clId="{71E03A68-A8F4-EC4D-9305-784929485FBD}" dt="2020-01-20T10:43:33.757" v="25"/>
          <ac:graphicFrameMkLst>
            <pc:docMk/>
            <pc:sldMk cId="3657309121" sldId="434"/>
            <ac:graphicFrameMk id="4" creationId="{3891C0B0-6B43-744A-9BFD-80B45787095C}"/>
          </ac:graphicFrameMkLst>
        </pc:graphicFrameChg>
        <pc:picChg chg="add mod">
          <ac:chgData name="Malin Zingmark" userId="6cfe7a96-6fa4-4cee-a5c3-deec5dbda72e" providerId="ADAL" clId="{71E03A68-A8F4-EC4D-9305-784929485FBD}" dt="2020-01-20T10:44:11.229" v="31" actId="14100"/>
          <ac:picMkLst>
            <pc:docMk/>
            <pc:sldMk cId="3657309121" sldId="434"/>
            <ac:picMk id="5" creationId="{F3DEAEBC-D971-2145-AFD8-004FD2ED2EC3}"/>
          </ac:picMkLst>
        </pc:picChg>
        <pc:picChg chg="add mod">
          <ac:chgData name="Malin Zingmark" userId="6cfe7a96-6fa4-4cee-a5c3-deec5dbda72e" providerId="ADAL" clId="{71E03A68-A8F4-EC4D-9305-784929485FBD}" dt="2020-01-23T08:54:10.154" v="509" actId="14100"/>
          <ac:picMkLst>
            <pc:docMk/>
            <pc:sldMk cId="3657309121" sldId="434"/>
            <ac:picMk id="6" creationId="{563A2E06-A49C-124D-948E-2BE07441CD9B}"/>
          </ac:picMkLst>
        </pc:picChg>
      </pc:sldChg>
      <pc:sldChg chg="modSp add">
        <pc:chgData name="Malin Zingmark" userId="6cfe7a96-6fa4-4cee-a5c3-deec5dbda72e" providerId="ADAL" clId="{71E03A68-A8F4-EC4D-9305-784929485FBD}" dt="2020-01-20T11:05:40.235" v="507" actId="20577"/>
        <pc:sldMkLst>
          <pc:docMk/>
          <pc:sldMk cId="2850416412" sldId="435"/>
        </pc:sldMkLst>
        <pc:spChg chg="mod">
          <ac:chgData name="Malin Zingmark" userId="6cfe7a96-6fa4-4cee-a5c3-deec5dbda72e" providerId="ADAL" clId="{71E03A68-A8F4-EC4D-9305-784929485FBD}" dt="2020-01-20T10:54:56.435" v="301" actId="20577"/>
          <ac:spMkLst>
            <pc:docMk/>
            <pc:sldMk cId="2850416412" sldId="435"/>
            <ac:spMk id="2" creationId="{062860F6-6E6C-7D43-9B4A-0FC78838C24A}"/>
          </ac:spMkLst>
        </pc:spChg>
        <pc:spChg chg="mod">
          <ac:chgData name="Malin Zingmark" userId="6cfe7a96-6fa4-4cee-a5c3-deec5dbda72e" providerId="ADAL" clId="{71E03A68-A8F4-EC4D-9305-784929485FBD}" dt="2020-01-20T11:05:40.235" v="507" actId="20577"/>
          <ac:spMkLst>
            <pc:docMk/>
            <pc:sldMk cId="2850416412" sldId="435"/>
            <ac:spMk id="3" creationId="{ADE3C7F1-6CA1-8E4B-9D32-6D7F55A5FB8A}"/>
          </ac:spMkLst>
        </pc:spChg>
      </pc:sldChg>
      <pc:sldChg chg="modSp add ord">
        <pc:chgData name="Malin Zingmark" userId="6cfe7a96-6fa4-4cee-a5c3-deec5dbda72e" providerId="ADAL" clId="{71E03A68-A8F4-EC4D-9305-784929485FBD}" dt="2020-01-20T10:46:01.277" v="158" actId="20577"/>
        <pc:sldMkLst>
          <pc:docMk/>
          <pc:sldMk cId="76204245" sldId="436"/>
        </pc:sldMkLst>
        <pc:spChg chg="mod">
          <ac:chgData name="Malin Zingmark" userId="6cfe7a96-6fa4-4cee-a5c3-deec5dbda72e" providerId="ADAL" clId="{71E03A68-A8F4-EC4D-9305-784929485FBD}" dt="2020-01-20T10:45:50.262" v="150" actId="20577"/>
          <ac:spMkLst>
            <pc:docMk/>
            <pc:sldMk cId="76204245" sldId="436"/>
            <ac:spMk id="2" creationId="{7E6A645F-67BC-2C42-8D79-499E993FCDE9}"/>
          </ac:spMkLst>
        </pc:spChg>
        <pc:spChg chg="mod">
          <ac:chgData name="Malin Zingmark" userId="6cfe7a96-6fa4-4cee-a5c3-deec5dbda72e" providerId="ADAL" clId="{71E03A68-A8F4-EC4D-9305-784929485FBD}" dt="2020-01-20T10:46:01.277" v="158" actId="20577"/>
          <ac:spMkLst>
            <pc:docMk/>
            <pc:sldMk cId="76204245" sldId="436"/>
            <ac:spMk id="3" creationId="{0F11DA91-370B-304E-BB46-75F8764B0EEB}"/>
          </ac:spMkLst>
        </pc:spChg>
      </pc:sldChg>
      <pc:sldChg chg="modSp add ord">
        <pc:chgData name="Malin Zingmark" userId="6cfe7a96-6fa4-4cee-a5c3-deec5dbda72e" providerId="ADAL" clId="{71E03A68-A8F4-EC4D-9305-784929485FBD}" dt="2020-01-20T10:47:01.693" v="208" actId="20577"/>
        <pc:sldMkLst>
          <pc:docMk/>
          <pc:sldMk cId="2461629198" sldId="437"/>
        </pc:sldMkLst>
        <pc:spChg chg="mod">
          <ac:chgData name="Malin Zingmark" userId="6cfe7a96-6fa4-4cee-a5c3-deec5dbda72e" providerId="ADAL" clId="{71E03A68-A8F4-EC4D-9305-784929485FBD}" dt="2020-01-20T10:47:01.693" v="208" actId="20577"/>
          <ac:spMkLst>
            <pc:docMk/>
            <pc:sldMk cId="2461629198" sldId="437"/>
            <ac:spMk id="2" creationId="{E657143A-3E8B-934B-BE67-0F88BF1B8DC9}"/>
          </ac:spMkLst>
        </pc:spChg>
        <pc:spChg chg="mod">
          <ac:chgData name="Malin Zingmark" userId="6cfe7a96-6fa4-4cee-a5c3-deec5dbda72e" providerId="ADAL" clId="{71E03A68-A8F4-EC4D-9305-784929485FBD}" dt="2020-01-20T10:46:51.973" v="200" actId="20577"/>
          <ac:spMkLst>
            <pc:docMk/>
            <pc:sldMk cId="2461629198" sldId="437"/>
            <ac:spMk id="3" creationId="{FD9EE802-856B-2349-A386-50A284F6D4C7}"/>
          </ac:spMkLst>
        </pc:spChg>
      </pc:sldChg>
      <pc:sldChg chg="modSp add">
        <pc:chgData name="Malin Zingmark" userId="6cfe7a96-6fa4-4cee-a5c3-deec5dbda72e" providerId="ADAL" clId="{71E03A68-A8F4-EC4D-9305-784929485FBD}" dt="2020-01-20T10:47:32.710" v="223" actId="20577"/>
        <pc:sldMkLst>
          <pc:docMk/>
          <pc:sldMk cId="155532029" sldId="438"/>
        </pc:sldMkLst>
        <pc:spChg chg="mod">
          <ac:chgData name="Malin Zingmark" userId="6cfe7a96-6fa4-4cee-a5c3-deec5dbda72e" providerId="ADAL" clId="{71E03A68-A8F4-EC4D-9305-784929485FBD}" dt="2020-01-20T10:47:32.710" v="223" actId="20577"/>
          <ac:spMkLst>
            <pc:docMk/>
            <pc:sldMk cId="155532029" sldId="438"/>
            <ac:spMk id="2" creationId="{6189F448-592B-5A48-BD09-B699D22B124F}"/>
          </ac:spMkLst>
        </pc:spChg>
      </pc:sldChg>
      <pc:sldChg chg="addSp modSp add">
        <pc:chgData name="Malin Zingmark" userId="6cfe7a96-6fa4-4cee-a5c3-deec5dbda72e" providerId="ADAL" clId="{71E03A68-A8F4-EC4D-9305-784929485FBD}" dt="2020-01-23T08:54:49.247" v="510"/>
        <pc:sldMkLst>
          <pc:docMk/>
          <pc:sldMk cId="3949400654" sldId="439"/>
        </pc:sldMkLst>
        <pc:spChg chg="mod">
          <ac:chgData name="Malin Zingmark" userId="6cfe7a96-6fa4-4cee-a5c3-deec5dbda72e" providerId="ADAL" clId="{71E03A68-A8F4-EC4D-9305-784929485FBD}" dt="2020-01-20T10:48:49.266" v="270" actId="20577"/>
          <ac:spMkLst>
            <pc:docMk/>
            <pc:sldMk cId="3949400654" sldId="439"/>
            <ac:spMk id="2" creationId="{F5A90FF7-9C6F-D748-B94A-880DA92380DD}"/>
          </ac:spMkLst>
        </pc:spChg>
        <pc:spChg chg="mod">
          <ac:chgData name="Malin Zingmark" userId="6cfe7a96-6fa4-4cee-a5c3-deec5dbda72e" providerId="ADAL" clId="{71E03A68-A8F4-EC4D-9305-784929485FBD}" dt="2020-01-20T10:48:42.268" v="259" actId="27636"/>
          <ac:spMkLst>
            <pc:docMk/>
            <pc:sldMk cId="3949400654" sldId="439"/>
            <ac:spMk id="3" creationId="{7F08AFC5-520E-1340-A6B7-A3F3B340D7DF}"/>
          </ac:spMkLst>
        </pc:spChg>
        <pc:picChg chg="add mod">
          <ac:chgData name="Malin Zingmark" userId="6cfe7a96-6fa4-4cee-a5c3-deec5dbda72e" providerId="ADAL" clId="{71E03A68-A8F4-EC4D-9305-784929485FBD}" dt="2020-01-23T08:54:49.247" v="510"/>
          <ac:picMkLst>
            <pc:docMk/>
            <pc:sldMk cId="3949400654" sldId="439"/>
            <ac:picMk id="4" creationId="{6A78C552-D646-4640-896D-3769DA32B33C}"/>
          </ac:picMkLst>
        </pc:picChg>
      </pc:sldChg>
      <pc:sldChg chg="addSp delSp modSp add">
        <pc:chgData name="Malin Zingmark" userId="6cfe7a96-6fa4-4cee-a5c3-deec5dbda72e" providerId="ADAL" clId="{71E03A68-A8F4-EC4D-9305-784929485FBD}" dt="2020-01-20T10:49:34.866" v="287" actId="478"/>
        <pc:sldMkLst>
          <pc:docMk/>
          <pc:sldMk cId="1346913394" sldId="440"/>
        </pc:sldMkLst>
        <pc:spChg chg="mod">
          <ac:chgData name="Malin Zingmark" userId="6cfe7a96-6fa4-4cee-a5c3-deec5dbda72e" providerId="ADAL" clId="{71E03A68-A8F4-EC4D-9305-784929485FBD}" dt="2020-01-20T10:48:59.550" v="284" actId="20577"/>
          <ac:spMkLst>
            <pc:docMk/>
            <pc:sldMk cId="1346913394" sldId="440"/>
            <ac:spMk id="2" creationId="{90E011AB-BE12-0C4B-A9CB-F24E08FAF1F1}"/>
          </ac:spMkLst>
        </pc:spChg>
        <pc:spChg chg="del mod">
          <ac:chgData name="Malin Zingmark" userId="6cfe7a96-6fa4-4cee-a5c3-deec5dbda72e" providerId="ADAL" clId="{71E03A68-A8F4-EC4D-9305-784929485FBD}" dt="2020-01-20T10:49:34.866" v="287" actId="478"/>
          <ac:spMkLst>
            <pc:docMk/>
            <pc:sldMk cId="1346913394" sldId="440"/>
            <ac:spMk id="3" creationId="{CE9C2DF0-1E7A-734C-AB7D-5A97979F20A1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4" creationId="{C293F7C1-0017-B343-A482-8FAC1434A003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5" creationId="{1AC47925-A127-FE49-8D9B-B2E29F90A6CE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6" creationId="{EE981494-279E-8E45-8FCE-B7453D11659D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7" creationId="{E87DE9A5-CDC6-C749-B76A-829249575A4B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12" creationId="{FA258A7A-2483-CA4B-B218-4BE7D0765793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13" creationId="{D4E4487A-EDB3-8544-9DAF-B60F13F71AD4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14" creationId="{EEA349F4-6762-AE4B-92A9-84C2C0620ED5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15" creationId="{426CEDE7-D0F9-5849-9D0C-3A85A572842E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16" creationId="{47FC05FC-1E3A-F440-990D-7C905EA8F577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17" creationId="{F9F6E6C9-D410-7D47-9621-DA5244BDE452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18" creationId="{C4D5D3E4-8789-9B4B-8AEE-0C289E492974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19" creationId="{3769AA48-2F78-6242-8B9B-24DEDFFEBB90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20" creationId="{C91234DA-C89D-3E46-AAAB-183EC9DC66E0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21" creationId="{5D152D4F-7159-084F-ABE8-DCCCD5101602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22" creationId="{765F4E7D-B052-7140-BD4D-7D652B22D795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23" creationId="{F667AC83-28D7-F649-A6AE-F5844DA003EC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24" creationId="{B1883047-4189-5647-8085-603A411DF4D3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25" creationId="{2E8F7C02-4A8E-CD4C-8B30-D92C5788C228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26" creationId="{FCE75D55-CBAA-9540-B381-1918B1A62FB2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27" creationId="{7C731D38-F696-A444-B769-4F71C6858743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28" creationId="{21394B39-5D21-924F-8D00-BC4FD2DCB22E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29" creationId="{D27C6A2A-CC76-864D-B03E-8315E480D608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30" creationId="{03F77128-79B2-DA40-A4D6-8D3A58DF8997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31" creationId="{FEF3AAFB-FC2D-6B4D-AC60-9CBCC8896978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32" creationId="{79F6B46D-19F7-F14F-BD85-A940DCAAE9EF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33" creationId="{CDE5F1A8-D364-814B-99CB-A5824D6BF8EE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34" creationId="{AF34FA16-F1E4-A348-BCC3-81466D8A4A32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35" creationId="{5253F895-14E9-6A4B-9C16-03EDC00191BE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36" creationId="{33077327-A4F7-4D4D-AB4D-EC2E65771D50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37" creationId="{378DBAD5-8C60-434A-8AB9-9C6FB4AF4146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38" creationId="{D239F2AF-1E4F-364C-9A57-0D9BF2925FE5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39" creationId="{E1E15108-4130-BE4D-B07D-A1644518BCA0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40" creationId="{2E74C75D-2002-1D4E-B8E6-2C75A9702C39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41" creationId="{AE48AA97-1EA0-5048-9AB2-63D07DDC462E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42" creationId="{1DFF853D-C661-B240-8716-9DC1D660562A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43" creationId="{7CDDC609-6B8E-7B48-BECE-C4F4AE7E96AD}"/>
          </ac:spMkLst>
        </pc:spChg>
        <pc:spChg chg="add">
          <ac:chgData name="Malin Zingmark" userId="6cfe7a96-6fa4-4cee-a5c3-deec5dbda72e" providerId="ADAL" clId="{71E03A68-A8F4-EC4D-9305-784929485FBD}" dt="2020-01-20T10:49:30.704" v="285"/>
          <ac:spMkLst>
            <pc:docMk/>
            <pc:sldMk cId="1346913394" sldId="440"/>
            <ac:spMk id="45" creationId="{61A21165-73A8-E84E-8713-CF6CEAF3C6ED}"/>
          </ac:spMkLst>
        </pc:spChg>
        <pc:cxnChg chg="add">
          <ac:chgData name="Malin Zingmark" userId="6cfe7a96-6fa4-4cee-a5c3-deec5dbda72e" providerId="ADAL" clId="{71E03A68-A8F4-EC4D-9305-784929485FBD}" dt="2020-01-20T10:49:30.704" v="285"/>
          <ac:cxnSpMkLst>
            <pc:docMk/>
            <pc:sldMk cId="1346913394" sldId="440"/>
            <ac:cxnSpMk id="8" creationId="{30B58DFF-4A84-154A-95E8-B7DFC9C993CE}"/>
          </ac:cxnSpMkLst>
        </pc:cxnChg>
        <pc:cxnChg chg="add">
          <ac:chgData name="Malin Zingmark" userId="6cfe7a96-6fa4-4cee-a5c3-deec5dbda72e" providerId="ADAL" clId="{71E03A68-A8F4-EC4D-9305-784929485FBD}" dt="2020-01-20T10:49:30.704" v="285"/>
          <ac:cxnSpMkLst>
            <pc:docMk/>
            <pc:sldMk cId="1346913394" sldId="440"/>
            <ac:cxnSpMk id="9" creationId="{A7AE1FEA-63D9-A14A-8FD0-C6CE3C1ED12F}"/>
          </ac:cxnSpMkLst>
        </pc:cxnChg>
        <pc:cxnChg chg="add">
          <ac:chgData name="Malin Zingmark" userId="6cfe7a96-6fa4-4cee-a5c3-deec5dbda72e" providerId="ADAL" clId="{71E03A68-A8F4-EC4D-9305-784929485FBD}" dt="2020-01-20T10:49:30.704" v="285"/>
          <ac:cxnSpMkLst>
            <pc:docMk/>
            <pc:sldMk cId="1346913394" sldId="440"/>
            <ac:cxnSpMk id="10" creationId="{F544D60B-8470-AF45-B584-1B478FE6F3AF}"/>
          </ac:cxnSpMkLst>
        </pc:cxnChg>
        <pc:cxnChg chg="add">
          <ac:chgData name="Malin Zingmark" userId="6cfe7a96-6fa4-4cee-a5c3-deec5dbda72e" providerId="ADAL" clId="{71E03A68-A8F4-EC4D-9305-784929485FBD}" dt="2020-01-20T10:49:30.704" v="285"/>
          <ac:cxnSpMkLst>
            <pc:docMk/>
            <pc:sldMk cId="1346913394" sldId="440"/>
            <ac:cxnSpMk id="11" creationId="{1CF3BA88-EF50-D944-909A-3CBCB6ED83E4}"/>
          </ac:cxnSpMkLst>
        </pc:cxnChg>
        <pc:cxnChg chg="add">
          <ac:chgData name="Malin Zingmark" userId="6cfe7a96-6fa4-4cee-a5c3-deec5dbda72e" providerId="ADAL" clId="{71E03A68-A8F4-EC4D-9305-784929485FBD}" dt="2020-01-20T10:49:30.704" v="285"/>
          <ac:cxnSpMkLst>
            <pc:docMk/>
            <pc:sldMk cId="1346913394" sldId="440"/>
            <ac:cxnSpMk id="44" creationId="{14C040AA-9DF0-8C4F-881E-8ACEB23B484E}"/>
          </ac:cxnSpMkLst>
        </pc:cxnChg>
      </pc:sldChg>
      <pc:sldChg chg="addSp modSp add">
        <pc:chgData name="Malin Zingmark" userId="6cfe7a96-6fa4-4cee-a5c3-deec5dbda72e" providerId="ADAL" clId="{71E03A68-A8F4-EC4D-9305-784929485FBD}" dt="2020-02-05T12:31:14.088" v="559" actId="20577"/>
        <pc:sldMkLst>
          <pc:docMk/>
          <pc:sldMk cId="3198406145" sldId="454"/>
        </pc:sldMkLst>
        <pc:spChg chg="add mod">
          <ac:chgData name="Malin Zingmark" userId="6cfe7a96-6fa4-4cee-a5c3-deec5dbda72e" providerId="ADAL" clId="{71E03A68-A8F4-EC4D-9305-784929485FBD}" dt="2020-01-29T12:23:21.313" v="556" actId="1076"/>
          <ac:spMkLst>
            <pc:docMk/>
            <pc:sldMk cId="3198406145" sldId="454"/>
            <ac:spMk id="3" creationId="{46F9D231-400E-834E-A93F-E7CA821CEA77}"/>
          </ac:spMkLst>
        </pc:spChg>
        <pc:graphicFrameChg chg="modGraphic">
          <ac:chgData name="Malin Zingmark" userId="6cfe7a96-6fa4-4cee-a5c3-deec5dbda72e" providerId="ADAL" clId="{71E03A68-A8F4-EC4D-9305-784929485FBD}" dt="2020-02-05T12:31:14.088" v="559" actId="20577"/>
          <ac:graphicFrameMkLst>
            <pc:docMk/>
            <pc:sldMk cId="3198406145" sldId="454"/>
            <ac:graphicFrameMk id="4" creationId="{234C5E64-DA34-4E42-8CA2-0FB40E34C4B3}"/>
          </ac:graphicFrameMkLst>
        </pc:graphicFrameChg>
      </pc:sldChg>
    </pc:docChg>
  </pc:docChgLst>
  <pc:docChgLst>
    <pc:chgData name="Malin Zingmark" userId="6cfe7a96-6fa4-4cee-a5c3-deec5dbda72e" providerId="ADAL" clId="{546900FE-EE4C-1B48-AE03-8C435E977AB9}"/>
    <pc:docChg chg="custSel addSld delSld modSld sldOrd">
      <pc:chgData name="Malin Zingmark" userId="6cfe7a96-6fa4-4cee-a5c3-deec5dbda72e" providerId="ADAL" clId="{546900FE-EE4C-1B48-AE03-8C435E977AB9}" dt="2020-03-13T09:40:36.233" v="1204" actId="2696"/>
      <pc:docMkLst>
        <pc:docMk/>
      </pc:docMkLst>
      <pc:sldChg chg="modSp">
        <pc:chgData name="Malin Zingmark" userId="6cfe7a96-6fa4-4cee-a5c3-deec5dbda72e" providerId="ADAL" clId="{546900FE-EE4C-1B48-AE03-8C435E977AB9}" dt="2020-02-26T12:49:56.604" v="289" actId="207"/>
        <pc:sldMkLst>
          <pc:docMk/>
          <pc:sldMk cId="2461629198" sldId="437"/>
        </pc:sldMkLst>
        <pc:spChg chg="mod">
          <ac:chgData name="Malin Zingmark" userId="6cfe7a96-6fa4-4cee-a5c3-deec5dbda72e" providerId="ADAL" clId="{546900FE-EE4C-1B48-AE03-8C435E977AB9}" dt="2020-02-26T12:49:56.604" v="289" actId="207"/>
          <ac:spMkLst>
            <pc:docMk/>
            <pc:sldMk cId="2461629198" sldId="437"/>
            <ac:spMk id="3" creationId="{FD9EE802-856B-2349-A386-50A284F6D4C7}"/>
          </ac:spMkLst>
        </pc:spChg>
      </pc:sldChg>
      <pc:sldChg chg="ord">
        <pc:chgData name="Malin Zingmark" userId="6cfe7a96-6fa4-4cee-a5c3-deec5dbda72e" providerId="ADAL" clId="{546900FE-EE4C-1B48-AE03-8C435E977AB9}" dt="2020-02-26T12:45:58.571" v="194"/>
        <pc:sldMkLst>
          <pc:docMk/>
          <pc:sldMk cId="3252460217" sldId="442"/>
        </pc:sldMkLst>
      </pc:sldChg>
      <pc:sldChg chg="addSp modSp">
        <pc:chgData name="Malin Zingmark" userId="6cfe7a96-6fa4-4cee-a5c3-deec5dbda72e" providerId="ADAL" clId="{546900FE-EE4C-1B48-AE03-8C435E977AB9}" dt="2020-02-26T12:47:49.122" v="272" actId="1076"/>
        <pc:sldMkLst>
          <pc:docMk/>
          <pc:sldMk cId="2766041127" sldId="443"/>
        </pc:sldMkLst>
        <pc:spChg chg="mod">
          <ac:chgData name="Malin Zingmark" userId="6cfe7a96-6fa4-4cee-a5c3-deec5dbda72e" providerId="ADAL" clId="{546900FE-EE4C-1B48-AE03-8C435E977AB9}" dt="2020-02-26T12:47:37.238" v="271" actId="5793"/>
          <ac:spMkLst>
            <pc:docMk/>
            <pc:sldMk cId="2766041127" sldId="443"/>
            <ac:spMk id="3" creationId="{4F5051A1-3271-0E48-98FC-F8D3AE3DC453}"/>
          </ac:spMkLst>
        </pc:spChg>
        <pc:spChg chg="add mod">
          <ac:chgData name="Malin Zingmark" userId="6cfe7a96-6fa4-4cee-a5c3-deec5dbda72e" providerId="ADAL" clId="{546900FE-EE4C-1B48-AE03-8C435E977AB9}" dt="2020-02-26T12:47:49.122" v="272" actId="1076"/>
          <ac:spMkLst>
            <pc:docMk/>
            <pc:sldMk cId="2766041127" sldId="443"/>
            <ac:spMk id="4" creationId="{B230B573-41AF-534D-B63A-CAB09B7B5F0A}"/>
          </ac:spMkLst>
        </pc:spChg>
        <pc:spChg chg="add mod">
          <ac:chgData name="Malin Zingmark" userId="6cfe7a96-6fa4-4cee-a5c3-deec5dbda72e" providerId="ADAL" clId="{546900FE-EE4C-1B48-AE03-8C435E977AB9}" dt="2020-02-26T12:47:49.122" v="272" actId="1076"/>
          <ac:spMkLst>
            <pc:docMk/>
            <pc:sldMk cId="2766041127" sldId="443"/>
            <ac:spMk id="5" creationId="{81F86AF9-4862-1F48-8B4C-991BF94E9752}"/>
          </ac:spMkLst>
        </pc:spChg>
        <pc:spChg chg="add mod">
          <ac:chgData name="Malin Zingmark" userId="6cfe7a96-6fa4-4cee-a5c3-deec5dbda72e" providerId="ADAL" clId="{546900FE-EE4C-1B48-AE03-8C435E977AB9}" dt="2020-02-26T12:47:49.122" v="272" actId="1076"/>
          <ac:spMkLst>
            <pc:docMk/>
            <pc:sldMk cId="2766041127" sldId="443"/>
            <ac:spMk id="6" creationId="{3510FDEB-2D91-2947-91D2-A6E71D97A40B}"/>
          </ac:spMkLst>
        </pc:spChg>
      </pc:sldChg>
      <pc:sldChg chg="del ord">
        <pc:chgData name="Malin Zingmark" userId="6cfe7a96-6fa4-4cee-a5c3-deec5dbda72e" providerId="ADAL" clId="{546900FE-EE4C-1B48-AE03-8C435E977AB9}" dt="2020-03-13T09:40:36.233" v="1204" actId="2696"/>
        <pc:sldMkLst>
          <pc:docMk/>
          <pc:sldMk cId="3653914087" sldId="444"/>
        </pc:sldMkLst>
      </pc:sldChg>
      <pc:sldChg chg="modSp add ord">
        <pc:chgData name="Malin Zingmark" userId="6cfe7a96-6fa4-4cee-a5c3-deec5dbda72e" providerId="ADAL" clId="{546900FE-EE4C-1B48-AE03-8C435E977AB9}" dt="2020-03-11T09:09:24.384" v="1200" actId="27636"/>
        <pc:sldMkLst>
          <pc:docMk/>
          <pc:sldMk cId="2358012774" sldId="445"/>
        </pc:sldMkLst>
        <pc:spChg chg="mod">
          <ac:chgData name="Malin Zingmark" userId="6cfe7a96-6fa4-4cee-a5c3-deec5dbda72e" providerId="ADAL" clId="{546900FE-EE4C-1B48-AE03-8C435E977AB9}" dt="2020-02-26T12:48:02.660" v="273" actId="14100"/>
          <ac:spMkLst>
            <pc:docMk/>
            <pc:sldMk cId="2358012774" sldId="445"/>
            <ac:spMk id="2" creationId="{9FBFBE6A-BC05-894A-835A-40A4C17C7011}"/>
          </ac:spMkLst>
        </pc:spChg>
        <pc:spChg chg="mod">
          <ac:chgData name="Malin Zingmark" userId="6cfe7a96-6fa4-4cee-a5c3-deec5dbda72e" providerId="ADAL" clId="{546900FE-EE4C-1B48-AE03-8C435E977AB9}" dt="2020-03-11T09:09:24.384" v="1200" actId="27636"/>
          <ac:spMkLst>
            <pc:docMk/>
            <pc:sldMk cId="2358012774" sldId="445"/>
            <ac:spMk id="3" creationId="{092B5D39-8944-EF4F-8BC7-85C917FC6466}"/>
          </ac:spMkLst>
        </pc:spChg>
      </pc:sldChg>
      <pc:sldChg chg="modSp add ord">
        <pc:chgData name="Malin Zingmark" userId="6cfe7a96-6fa4-4cee-a5c3-deec5dbda72e" providerId="ADAL" clId="{546900FE-EE4C-1B48-AE03-8C435E977AB9}" dt="2020-03-09T10:07:25.061" v="1169"/>
        <pc:sldMkLst>
          <pc:docMk/>
          <pc:sldMk cId="3594493109" sldId="446"/>
        </pc:sldMkLst>
        <pc:spChg chg="mod">
          <ac:chgData name="Malin Zingmark" userId="6cfe7a96-6fa4-4cee-a5c3-deec5dbda72e" providerId="ADAL" clId="{546900FE-EE4C-1B48-AE03-8C435E977AB9}" dt="2020-02-26T12:50:54.990" v="314" actId="20577"/>
          <ac:spMkLst>
            <pc:docMk/>
            <pc:sldMk cId="3594493109" sldId="446"/>
            <ac:spMk id="2" creationId="{63D9CED5-4BE2-F84A-AE40-ED3B557FB367}"/>
          </ac:spMkLst>
        </pc:spChg>
        <pc:spChg chg="mod">
          <ac:chgData name="Malin Zingmark" userId="6cfe7a96-6fa4-4cee-a5c3-deec5dbda72e" providerId="ADAL" clId="{546900FE-EE4C-1B48-AE03-8C435E977AB9}" dt="2020-03-09T10:07:19.425" v="1168" actId="20577"/>
          <ac:spMkLst>
            <pc:docMk/>
            <pc:sldMk cId="3594493109" sldId="446"/>
            <ac:spMk id="3" creationId="{9E0364D0-D25A-3343-8F6C-13155B856981}"/>
          </ac:spMkLst>
        </pc:spChg>
      </pc:sldChg>
      <pc:sldChg chg="modSp add">
        <pc:chgData name="Malin Zingmark" userId="6cfe7a96-6fa4-4cee-a5c3-deec5dbda72e" providerId="ADAL" clId="{546900FE-EE4C-1B48-AE03-8C435E977AB9}" dt="2020-03-03T08:51:03.246" v="578" actId="20577"/>
        <pc:sldMkLst>
          <pc:docMk/>
          <pc:sldMk cId="814429920" sldId="447"/>
        </pc:sldMkLst>
        <pc:spChg chg="mod">
          <ac:chgData name="Malin Zingmark" userId="6cfe7a96-6fa4-4cee-a5c3-deec5dbda72e" providerId="ADAL" clId="{546900FE-EE4C-1B48-AE03-8C435E977AB9}" dt="2020-03-03T08:50:04.421" v="342" actId="20577"/>
          <ac:spMkLst>
            <pc:docMk/>
            <pc:sldMk cId="814429920" sldId="447"/>
            <ac:spMk id="2" creationId="{2F76C9FB-8732-6742-83A2-4A799F3FBD61}"/>
          </ac:spMkLst>
        </pc:spChg>
        <pc:spChg chg="mod">
          <ac:chgData name="Malin Zingmark" userId="6cfe7a96-6fa4-4cee-a5c3-deec5dbda72e" providerId="ADAL" clId="{546900FE-EE4C-1B48-AE03-8C435E977AB9}" dt="2020-03-03T08:51:03.246" v="578" actId="20577"/>
          <ac:spMkLst>
            <pc:docMk/>
            <pc:sldMk cId="814429920" sldId="447"/>
            <ac:spMk id="3" creationId="{B03BCA47-8581-9244-A3F9-439E0CABAC3E}"/>
          </ac:spMkLst>
        </pc:spChg>
      </pc:sldChg>
      <pc:sldChg chg="addSp delSp modSp add">
        <pc:chgData name="Malin Zingmark" userId="6cfe7a96-6fa4-4cee-a5c3-deec5dbda72e" providerId="ADAL" clId="{546900FE-EE4C-1B48-AE03-8C435E977AB9}" dt="2020-03-11T10:48:46.612" v="1203"/>
        <pc:sldMkLst>
          <pc:docMk/>
          <pc:sldMk cId="2398595582" sldId="448"/>
        </pc:sldMkLst>
        <pc:spChg chg="mod">
          <ac:chgData name="Malin Zingmark" userId="6cfe7a96-6fa4-4cee-a5c3-deec5dbda72e" providerId="ADAL" clId="{546900FE-EE4C-1B48-AE03-8C435E977AB9}" dt="2020-03-09T10:04:51.878" v="1041" actId="20577"/>
          <ac:spMkLst>
            <pc:docMk/>
            <pc:sldMk cId="2398595582" sldId="448"/>
            <ac:spMk id="2" creationId="{1C888BB5-30BB-524F-B017-887A7D984B73}"/>
          </ac:spMkLst>
        </pc:spChg>
        <pc:spChg chg="mod">
          <ac:chgData name="Malin Zingmark" userId="6cfe7a96-6fa4-4cee-a5c3-deec5dbda72e" providerId="ADAL" clId="{546900FE-EE4C-1B48-AE03-8C435E977AB9}" dt="2020-03-09T10:05:39.870" v="1152" actId="20577"/>
          <ac:spMkLst>
            <pc:docMk/>
            <pc:sldMk cId="2398595582" sldId="448"/>
            <ac:spMk id="3" creationId="{5EC0648A-8330-674C-8611-D26073527ED7}"/>
          </ac:spMkLst>
        </pc:spChg>
        <pc:spChg chg="add del mod">
          <ac:chgData name="Malin Zingmark" userId="6cfe7a96-6fa4-4cee-a5c3-deec5dbda72e" providerId="ADAL" clId="{546900FE-EE4C-1B48-AE03-8C435E977AB9}" dt="2020-03-11T10:48:46.612" v="1203"/>
          <ac:spMkLst>
            <pc:docMk/>
            <pc:sldMk cId="2398595582" sldId="448"/>
            <ac:spMk id="4" creationId="{89013892-785C-AD42-BA0E-92B401C6DE23}"/>
          </ac:spMkLst>
        </pc:spChg>
      </pc:sldChg>
    </pc:docChg>
  </pc:docChgLst>
  <pc:docChgLst>
    <pc:chgData name="Malin Zingmark" userId="6cfe7a96-6fa4-4cee-a5c3-deec5dbda72e" providerId="ADAL" clId="{3B378FA3-F037-5046-BC9D-7309AF57A2BF}"/>
    <pc:docChg chg="modSld">
      <pc:chgData name="Malin Zingmark" userId="6cfe7a96-6fa4-4cee-a5c3-deec5dbda72e" providerId="ADAL" clId="{3B378FA3-F037-5046-BC9D-7309AF57A2BF}" dt="2020-01-20T09:43:59.566" v="5" actId="207"/>
      <pc:docMkLst>
        <pc:docMk/>
      </pc:docMkLst>
      <pc:sldChg chg="modSp">
        <pc:chgData name="Malin Zingmark" userId="6cfe7a96-6fa4-4cee-a5c3-deec5dbda72e" providerId="ADAL" clId="{3B378FA3-F037-5046-BC9D-7309AF57A2BF}" dt="2020-01-20T09:43:59.566" v="5" actId="207"/>
        <pc:sldMkLst>
          <pc:docMk/>
          <pc:sldMk cId="2363269079" sldId="433"/>
        </pc:sldMkLst>
        <pc:spChg chg="mod">
          <ac:chgData name="Malin Zingmark" userId="6cfe7a96-6fa4-4cee-a5c3-deec5dbda72e" providerId="ADAL" clId="{3B378FA3-F037-5046-BC9D-7309AF57A2BF}" dt="2020-01-20T09:43:56.169" v="4" actId="207"/>
          <ac:spMkLst>
            <pc:docMk/>
            <pc:sldMk cId="2363269079" sldId="433"/>
            <ac:spMk id="32" creationId="{8CD85C87-1F92-9044-BF50-A0B52B51A7BA}"/>
          </ac:spMkLst>
        </pc:spChg>
        <pc:spChg chg="mod">
          <ac:chgData name="Malin Zingmark" userId="6cfe7a96-6fa4-4cee-a5c3-deec5dbda72e" providerId="ADAL" clId="{3B378FA3-F037-5046-BC9D-7309AF57A2BF}" dt="2020-01-20T09:43:59.566" v="5" actId="207"/>
          <ac:spMkLst>
            <pc:docMk/>
            <pc:sldMk cId="2363269079" sldId="433"/>
            <ac:spMk id="36" creationId="{A9A2E0AE-73D5-F845-9EA4-55116A8AC97B}"/>
          </ac:spMkLst>
        </pc:spChg>
        <pc:spChg chg="mod">
          <ac:chgData name="Malin Zingmark" userId="6cfe7a96-6fa4-4cee-a5c3-deec5dbda72e" providerId="ADAL" clId="{3B378FA3-F037-5046-BC9D-7309AF57A2BF}" dt="2020-01-20T09:43:17.444" v="2" actId="207"/>
          <ac:spMkLst>
            <pc:docMk/>
            <pc:sldMk cId="2363269079" sldId="433"/>
            <ac:spMk id="56" creationId="{F5CD51B4-344B-5D4A-9D1D-A8F154261A70}"/>
          </ac:spMkLst>
        </pc:spChg>
        <pc:spChg chg="mod">
          <ac:chgData name="Malin Zingmark" userId="6cfe7a96-6fa4-4cee-a5c3-deec5dbda72e" providerId="ADAL" clId="{3B378FA3-F037-5046-BC9D-7309AF57A2BF}" dt="2020-01-20T09:43:14.414" v="1" actId="207"/>
          <ac:spMkLst>
            <pc:docMk/>
            <pc:sldMk cId="2363269079" sldId="433"/>
            <ac:spMk id="57" creationId="{D671E570-29D9-784F-94DE-D7BAAEC49073}"/>
          </ac:spMkLst>
        </pc:spChg>
        <pc:spChg chg="mod">
          <ac:chgData name="Malin Zingmark" userId="6cfe7a96-6fa4-4cee-a5c3-deec5dbda72e" providerId="ADAL" clId="{3B378FA3-F037-5046-BC9D-7309AF57A2BF}" dt="2020-01-20T09:43:22.279" v="3" actId="207"/>
          <ac:spMkLst>
            <pc:docMk/>
            <pc:sldMk cId="2363269079" sldId="433"/>
            <ac:spMk id="75" creationId="{6F7013A1-BFAB-5041-BEF7-3F663300675E}"/>
          </ac:spMkLst>
        </pc:spChg>
      </pc:sldChg>
    </pc:docChg>
  </pc:docChgLst>
  <pc:docChgLst>
    <pc:chgData name="Malin Zingmark" userId="6cfe7a96-6fa4-4cee-a5c3-deec5dbda72e" providerId="ADAL" clId="{1B4EF71F-F59F-B146-8216-2C6BAFD3DC86}"/>
    <pc:docChg chg="undo custSel addSld delSld modSld sldOrd">
      <pc:chgData name="Malin Zingmark" userId="6cfe7a96-6fa4-4cee-a5c3-deec5dbda72e" providerId="ADAL" clId="{1B4EF71F-F59F-B146-8216-2C6BAFD3DC86}" dt="2020-02-21T12:26:58.366" v="2282" actId="1038"/>
      <pc:docMkLst>
        <pc:docMk/>
      </pc:docMkLst>
      <pc:sldChg chg="addSp modSp add modAnim">
        <pc:chgData name="Malin Zingmark" userId="6cfe7a96-6fa4-4cee-a5c3-deec5dbda72e" providerId="ADAL" clId="{1B4EF71F-F59F-B146-8216-2C6BAFD3DC86}" dt="2020-02-21T12:26:01.635" v="2266"/>
        <pc:sldMkLst>
          <pc:docMk/>
          <pc:sldMk cId="1754458154" sldId="408"/>
        </pc:sldMkLst>
        <pc:spChg chg="add mod">
          <ac:chgData name="Malin Zingmark" userId="6cfe7a96-6fa4-4cee-a5c3-deec5dbda72e" providerId="ADAL" clId="{1B4EF71F-F59F-B146-8216-2C6BAFD3DC86}" dt="2020-02-11T14:15:54.072" v="1633" actId="1076"/>
          <ac:spMkLst>
            <pc:docMk/>
            <pc:sldMk cId="1754458154" sldId="408"/>
            <ac:spMk id="2" creationId="{3813D875-ABE5-8242-B644-386A59504211}"/>
          </ac:spMkLst>
        </pc:spChg>
        <pc:spChg chg="mod">
          <ac:chgData name="Malin Zingmark" userId="6cfe7a96-6fa4-4cee-a5c3-deec5dbda72e" providerId="ADAL" clId="{1B4EF71F-F59F-B146-8216-2C6BAFD3DC86}" dt="2020-02-21T12:23:58.401" v="2263" actId="1076"/>
          <ac:spMkLst>
            <pc:docMk/>
            <pc:sldMk cId="1754458154" sldId="408"/>
            <ac:spMk id="18" creationId="{2296442F-F711-0348-9F92-1F4923171D80}"/>
          </ac:spMkLst>
        </pc:spChg>
      </pc:sldChg>
      <pc:sldChg chg="addSp modSp add">
        <pc:chgData name="Malin Zingmark" userId="6cfe7a96-6fa4-4cee-a5c3-deec5dbda72e" providerId="ADAL" clId="{1B4EF71F-F59F-B146-8216-2C6BAFD3DC86}" dt="2020-02-21T12:26:58.366" v="2282" actId="1038"/>
        <pc:sldMkLst>
          <pc:docMk/>
          <pc:sldMk cId="4024640574" sldId="412"/>
        </pc:sldMkLst>
        <pc:spChg chg="add mod">
          <ac:chgData name="Malin Zingmark" userId="6cfe7a96-6fa4-4cee-a5c3-deec5dbda72e" providerId="ADAL" clId="{1B4EF71F-F59F-B146-8216-2C6BAFD3DC86}" dt="2020-02-21T12:26:58.366" v="2282" actId="1038"/>
          <ac:spMkLst>
            <pc:docMk/>
            <pc:sldMk cId="4024640574" sldId="412"/>
            <ac:spMk id="3" creationId="{09F1A520-7FB2-3749-8DD9-F370D832984B}"/>
          </ac:spMkLst>
        </pc:spChg>
      </pc:sldChg>
      <pc:sldChg chg="addSp delSp modSp add">
        <pc:chgData name="Malin Zingmark" userId="6cfe7a96-6fa4-4cee-a5c3-deec5dbda72e" providerId="ADAL" clId="{1B4EF71F-F59F-B146-8216-2C6BAFD3DC86}" dt="2020-02-13T15:09:33.653" v="1696" actId="1035"/>
        <pc:sldMkLst>
          <pc:docMk/>
          <pc:sldMk cId="1370816054" sldId="433"/>
        </pc:sldMkLst>
        <pc:spChg chg="del mod">
          <ac:chgData name="Malin Zingmark" userId="6cfe7a96-6fa4-4cee-a5c3-deec5dbda72e" providerId="ADAL" clId="{1B4EF71F-F59F-B146-8216-2C6BAFD3DC86}" dt="2020-02-11T14:18:34.691" v="1652" actId="478"/>
          <ac:spMkLst>
            <pc:docMk/>
            <pc:sldMk cId="1370816054" sldId="433"/>
            <ac:spMk id="2" creationId="{A79285C2-C85A-5B42-B125-4CF7737E5CFA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5" creationId="{1324583E-A41D-EB4F-BDED-40EE0A0A7D7F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7" creationId="{87E9B5EB-9EF4-D648-99E7-F1827426E24F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14" creationId="{704ECAFA-2559-B041-A1BB-DBAFB979B4C3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16" creationId="{7B83A762-C035-7D42-A6EC-060C9860F46E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17" creationId="{1182192D-42BA-F342-B2E6-C1194E5B6B35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33" creationId="{04B7EDA0-05D1-6140-A6F3-034D74983698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35" creationId="{DEAF3734-5A34-E54C-85E3-933532EBAFB3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37" creationId="{4E804F61-A815-BE4D-9570-0334638754E7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38" creationId="{555BD2FE-C060-E64B-981C-69AA67CFF809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48" creationId="{FA7D107D-588A-AC43-A8AC-C572DBA3302B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50" creationId="{399971FE-4BDF-F541-B391-D0E12211F113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51" creationId="{0BD13956-232F-E24B-885E-943C8571340D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52" creationId="{CD820078-4354-D642-91D3-2418F1AF189E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53" creationId="{86020512-C56F-A24A-AA15-A508B5127A67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54" creationId="{43CEB41D-9E3F-3B46-AD4A-42C50F796EDD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55" creationId="{0DD7F17C-85DF-764A-A6FA-65B016431D91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56" creationId="{C1BC9C00-3D76-5845-BD74-D6774D7132CB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57" creationId="{48A9D10B-C7DB-B24C-9BAF-C1F9CAA3D95F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58" creationId="{4B91CA18-E2B0-2043-BE49-0BABA3012AA3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59" creationId="{48CFD4D7-E948-7C47-B2E8-BB88A15519D5}"/>
          </ac:spMkLst>
        </pc:spChg>
        <pc:spChg chg="add mod">
          <ac:chgData name="Malin Zingmark" userId="6cfe7a96-6fa4-4cee-a5c3-deec5dbda72e" providerId="ADAL" clId="{1B4EF71F-F59F-B146-8216-2C6BAFD3DC86}" dt="2020-02-11T14:18:23.475" v="1635" actId="1076"/>
          <ac:spMkLst>
            <pc:docMk/>
            <pc:sldMk cId="1370816054" sldId="433"/>
            <ac:spMk id="60" creationId="{C83410D9-B1FC-BC4E-B862-4AE00F5D62F4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61" creationId="{8809B800-E568-994F-A4B4-FE3EE20A8665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62" creationId="{97E35784-3F1A-9C43-A147-3D7EC25AAD53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63" creationId="{C148A70F-9135-8E4F-BE27-68F2DBCA1520}"/>
          </ac:spMkLst>
        </pc:spChg>
        <pc:spChg chg="add mod">
          <ac:chgData name="Malin Zingmark" userId="6cfe7a96-6fa4-4cee-a5c3-deec5dbda72e" providerId="ADAL" clId="{1B4EF71F-F59F-B146-8216-2C6BAFD3DC86}" dt="2020-02-13T15:09:33.653" v="1696" actId="1035"/>
          <ac:spMkLst>
            <pc:docMk/>
            <pc:sldMk cId="1370816054" sldId="433"/>
            <ac:spMk id="64" creationId="{48631241-AB63-384B-9C1E-5EEE40D31179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65" creationId="{CBB6F89C-8614-1F46-93EA-AD824317C319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66" creationId="{CE9D9927-C5FC-0C4F-B18C-E604BCB1A4D6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67" creationId="{34935545-28EE-0E47-B656-AC07439F5005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68" creationId="{2364A6F1-63D0-6946-ADD2-167762CA361D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69" creationId="{A57102BC-AAD1-504F-AF1F-1D3175F1AF85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70" creationId="{5B43B297-D832-4644-AA0F-2D023A55F698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73" creationId="{6AD19819-174C-D94F-AE9C-DFAF1E5AE5E7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75" creationId="{E4FDF295-1DE3-4044-A0F1-C76734B2AF15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76" creationId="{B4C353F0-E6A2-AD4F-B882-90364DDC3D77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79" creationId="{8CF59C62-80B3-5D4A-92D9-F2E67024E3CC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80" creationId="{8E5C2449-1D39-4B4F-88D5-4278AD210138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82" creationId="{555543B3-C064-A846-82F2-1A0129667A09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83" creationId="{80A9DB51-BDD2-7B4C-8D03-9F899276689D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84" creationId="{4A1379DA-E8D4-7F44-BA90-55B3907C4540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86" creationId="{2FA1FAF7-B089-8B48-BF2B-C3F08C1D3972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87" creationId="{9ECD4742-579B-4D4A-A355-9C1118D2607B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88" creationId="{853C3F85-13AA-A94E-9247-DAE05D83D521}"/>
          </ac:spMkLst>
        </pc:spChg>
        <pc:spChg chg="mod">
          <ac:chgData name="Malin Zingmark" userId="6cfe7a96-6fa4-4cee-a5c3-deec5dbda72e" providerId="ADAL" clId="{1B4EF71F-F59F-B146-8216-2C6BAFD3DC86}" dt="2020-02-13T15:09:30.085" v="1683" actId="1035"/>
          <ac:spMkLst>
            <pc:docMk/>
            <pc:sldMk cId="1370816054" sldId="433"/>
            <ac:spMk id="89" creationId="{C431A5AE-AB68-274D-8E4E-F058ACF4BF23}"/>
          </ac:spMkLst>
        </pc:spChg>
        <pc:cxnChg chg="mod">
          <ac:chgData name="Malin Zingmark" userId="6cfe7a96-6fa4-4cee-a5c3-deec5dbda72e" providerId="ADAL" clId="{1B4EF71F-F59F-B146-8216-2C6BAFD3DC86}" dt="2020-02-13T15:09:30.085" v="1683" actId="1035"/>
          <ac:cxnSpMkLst>
            <pc:docMk/>
            <pc:sldMk cId="1370816054" sldId="433"/>
            <ac:cxnSpMk id="8" creationId="{9864168A-0C14-8B49-BED9-5A2CB4ED604C}"/>
          </ac:cxnSpMkLst>
        </pc:cxnChg>
        <pc:cxnChg chg="mod">
          <ac:chgData name="Malin Zingmark" userId="6cfe7a96-6fa4-4cee-a5c3-deec5dbda72e" providerId="ADAL" clId="{1B4EF71F-F59F-B146-8216-2C6BAFD3DC86}" dt="2020-02-13T15:09:30.085" v="1683" actId="1035"/>
          <ac:cxnSpMkLst>
            <pc:docMk/>
            <pc:sldMk cId="1370816054" sldId="433"/>
            <ac:cxnSpMk id="11" creationId="{8EF14233-96FB-ED42-BCC4-FB8CE740BB6E}"/>
          </ac:cxnSpMkLst>
        </pc:cxnChg>
        <pc:cxnChg chg="mod">
          <ac:chgData name="Malin Zingmark" userId="6cfe7a96-6fa4-4cee-a5c3-deec5dbda72e" providerId="ADAL" clId="{1B4EF71F-F59F-B146-8216-2C6BAFD3DC86}" dt="2020-02-13T15:09:30.085" v="1683" actId="1035"/>
          <ac:cxnSpMkLst>
            <pc:docMk/>
            <pc:sldMk cId="1370816054" sldId="433"/>
            <ac:cxnSpMk id="44" creationId="{558C2173-EF6A-1E43-AD59-07E292C1D41A}"/>
          </ac:cxnSpMkLst>
        </pc:cxnChg>
        <pc:cxnChg chg="mod">
          <ac:chgData name="Malin Zingmark" userId="6cfe7a96-6fa4-4cee-a5c3-deec5dbda72e" providerId="ADAL" clId="{1B4EF71F-F59F-B146-8216-2C6BAFD3DC86}" dt="2020-02-13T15:09:30.085" v="1683" actId="1035"/>
          <ac:cxnSpMkLst>
            <pc:docMk/>
            <pc:sldMk cId="1370816054" sldId="433"/>
            <ac:cxnSpMk id="45" creationId="{4B73092D-2C66-D741-AF86-F1984F58F245}"/>
          </ac:cxnSpMkLst>
        </pc:cxnChg>
        <pc:cxnChg chg="mod">
          <ac:chgData name="Malin Zingmark" userId="6cfe7a96-6fa4-4cee-a5c3-deec5dbda72e" providerId="ADAL" clId="{1B4EF71F-F59F-B146-8216-2C6BAFD3DC86}" dt="2020-02-13T15:09:30.085" v="1683" actId="1035"/>
          <ac:cxnSpMkLst>
            <pc:docMk/>
            <pc:sldMk cId="1370816054" sldId="433"/>
            <ac:cxnSpMk id="47" creationId="{B94442AC-A230-0342-8B8F-09EFC9D34E9F}"/>
          </ac:cxnSpMkLst>
        </pc:cxnChg>
        <pc:cxnChg chg="mod">
          <ac:chgData name="Malin Zingmark" userId="6cfe7a96-6fa4-4cee-a5c3-deec5dbda72e" providerId="ADAL" clId="{1B4EF71F-F59F-B146-8216-2C6BAFD3DC86}" dt="2020-02-13T15:09:30.085" v="1683" actId="1035"/>
          <ac:cxnSpMkLst>
            <pc:docMk/>
            <pc:sldMk cId="1370816054" sldId="433"/>
            <ac:cxnSpMk id="78" creationId="{16CCA17A-CB7A-1249-95A3-A3C8681B245D}"/>
          </ac:cxnSpMkLst>
        </pc:cxnChg>
        <pc:cxnChg chg="mod">
          <ac:chgData name="Malin Zingmark" userId="6cfe7a96-6fa4-4cee-a5c3-deec5dbda72e" providerId="ADAL" clId="{1B4EF71F-F59F-B146-8216-2C6BAFD3DC86}" dt="2020-02-13T15:09:30.085" v="1683" actId="1035"/>
          <ac:cxnSpMkLst>
            <pc:docMk/>
            <pc:sldMk cId="1370816054" sldId="433"/>
            <ac:cxnSpMk id="81" creationId="{6261193C-3F49-5E4C-97C0-E067BE8254A4}"/>
          </ac:cxnSpMkLst>
        </pc:cxnChg>
      </pc:sldChg>
      <pc:sldChg chg="addSp delSp modSp">
        <pc:chgData name="Malin Zingmark" userId="6cfe7a96-6fa4-4cee-a5c3-deec5dbda72e" providerId="ADAL" clId="{1B4EF71F-F59F-B146-8216-2C6BAFD3DC86}" dt="2020-02-11T13:57:22.688" v="1466" actId="552"/>
        <pc:sldMkLst>
          <pc:docMk/>
          <pc:sldMk cId="3657309121" sldId="434"/>
        </pc:sldMkLst>
        <pc:spChg chg="mod">
          <ac:chgData name="Malin Zingmark" userId="6cfe7a96-6fa4-4cee-a5c3-deec5dbda72e" providerId="ADAL" clId="{1B4EF71F-F59F-B146-8216-2C6BAFD3DC86}" dt="2020-02-11T13:56:56.520" v="1454" actId="1035"/>
          <ac:spMkLst>
            <pc:docMk/>
            <pc:sldMk cId="3657309121" sldId="434"/>
            <ac:spMk id="2" creationId="{803AEC3A-286B-EF4F-B772-5B99B106DEEF}"/>
          </ac:spMkLst>
        </pc:spChg>
        <pc:spChg chg="add mod">
          <ac:chgData name="Malin Zingmark" userId="6cfe7a96-6fa4-4cee-a5c3-deec5dbda72e" providerId="ADAL" clId="{1B4EF71F-F59F-B146-8216-2C6BAFD3DC86}" dt="2020-02-11T13:57:22.688" v="1466" actId="552"/>
          <ac:spMkLst>
            <pc:docMk/>
            <pc:sldMk cId="3657309121" sldId="434"/>
            <ac:spMk id="4" creationId="{30255BF1-37E4-774E-89B3-FAFFDF1542F2}"/>
          </ac:spMkLst>
        </pc:spChg>
        <pc:spChg chg="mod">
          <ac:chgData name="Malin Zingmark" userId="6cfe7a96-6fa4-4cee-a5c3-deec5dbda72e" providerId="ADAL" clId="{1B4EF71F-F59F-B146-8216-2C6BAFD3DC86}" dt="2020-02-11T13:57:22.688" v="1466" actId="552"/>
          <ac:spMkLst>
            <pc:docMk/>
            <pc:sldMk cId="3657309121" sldId="434"/>
            <ac:spMk id="7" creationId="{2FB2A9B6-5691-8043-BC40-621EE9A89AF0}"/>
          </ac:spMkLst>
        </pc:spChg>
        <pc:graphicFrameChg chg="add mod modGraphic">
          <ac:chgData name="Malin Zingmark" userId="6cfe7a96-6fa4-4cee-a5c3-deec5dbda72e" providerId="ADAL" clId="{1B4EF71F-F59F-B146-8216-2C6BAFD3DC86}" dt="2020-02-11T13:57:22.688" v="1466" actId="552"/>
          <ac:graphicFrameMkLst>
            <pc:docMk/>
            <pc:sldMk cId="3657309121" sldId="434"/>
            <ac:graphicFrameMk id="3" creationId="{B0D9F3FF-105A-7448-A51A-93E0BF03B554}"/>
          </ac:graphicFrameMkLst>
        </pc:graphicFrameChg>
        <pc:graphicFrameChg chg="add del mod modGraphic">
          <ac:chgData name="Malin Zingmark" userId="6cfe7a96-6fa4-4cee-a5c3-deec5dbda72e" providerId="ADAL" clId="{1B4EF71F-F59F-B146-8216-2C6BAFD3DC86}" dt="2020-02-11T13:54:41.339" v="1226" actId="3680"/>
          <ac:graphicFrameMkLst>
            <pc:docMk/>
            <pc:sldMk cId="3657309121" sldId="434"/>
            <ac:graphicFrameMk id="8" creationId="{479B2A43-81F7-334B-A609-1C45B76BD389}"/>
          </ac:graphicFrameMkLst>
        </pc:graphicFrameChg>
        <pc:graphicFrameChg chg="add mod modGraphic">
          <ac:chgData name="Malin Zingmark" userId="6cfe7a96-6fa4-4cee-a5c3-deec5dbda72e" providerId="ADAL" clId="{1B4EF71F-F59F-B146-8216-2C6BAFD3DC86}" dt="2020-02-11T13:57:22.688" v="1466" actId="552"/>
          <ac:graphicFrameMkLst>
            <pc:docMk/>
            <pc:sldMk cId="3657309121" sldId="434"/>
            <ac:graphicFrameMk id="9" creationId="{F8737C70-8A05-8442-92A0-D6F8EEFED56B}"/>
          </ac:graphicFrameMkLst>
        </pc:graphicFrameChg>
        <pc:picChg chg="del mod">
          <ac:chgData name="Malin Zingmark" userId="6cfe7a96-6fa4-4cee-a5c3-deec5dbda72e" providerId="ADAL" clId="{1B4EF71F-F59F-B146-8216-2C6BAFD3DC86}" dt="2020-02-11T13:54:24.114" v="1222" actId="478"/>
          <ac:picMkLst>
            <pc:docMk/>
            <pc:sldMk cId="3657309121" sldId="434"/>
            <ac:picMk id="5" creationId="{F3DEAEBC-D971-2145-AFD8-004FD2ED2EC3}"/>
          </ac:picMkLst>
        </pc:picChg>
        <pc:picChg chg="del">
          <ac:chgData name="Malin Zingmark" userId="6cfe7a96-6fa4-4cee-a5c3-deec5dbda72e" providerId="ADAL" clId="{1B4EF71F-F59F-B146-8216-2C6BAFD3DC86}" dt="2020-02-11T13:56:05.264" v="1384" actId="478"/>
          <ac:picMkLst>
            <pc:docMk/>
            <pc:sldMk cId="3657309121" sldId="434"/>
            <ac:picMk id="6" creationId="{563A2E06-A49C-124D-948E-2BE07441CD9B}"/>
          </ac:picMkLst>
        </pc:picChg>
      </pc:sldChg>
      <pc:sldChg chg="del">
        <pc:chgData name="Malin Zingmark" userId="6cfe7a96-6fa4-4cee-a5c3-deec5dbda72e" providerId="ADAL" clId="{1B4EF71F-F59F-B146-8216-2C6BAFD3DC86}" dt="2020-02-11T08:23:47.381" v="38" actId="2696"/>
        <pc:sldMkLst>
          <pc:docMk/>
          <pc:sldMk cId="2850416412" sldId="435"/>
        </pc:sldMkLst>
      </pc:sldChg>
      <pc:sldChg chg="addSp delSp modSp">
        <pc:chgData name="Malin Zingmark" userId="6cfe7a96-6fa4-4cee-a5c3-deec5dbda72e" providerId="ADAL" clId="{1B4EF71F-F59F-B146-8216-2C6BAFD3DC86}" dt="2020-02-11T14:12:14.142" v="1616" actId="1076"/>
        <pc:sldMkLst>
          <pc:docMk/>
          <pc:sldMk cId="76204245" sldId="436"/>
        </pc:sldMkLst>
        <pc:spChg chg="mod">
          <ac:chgData name="Malin Zingmark" userId="6cfe7a96-6fa4-4cee-a5c3-deec5dbda72e" providerId="ADAL" clId="{1B4EF71F-F59F-B146-8216-2C6BAFD3DC86}" dt="2020-02-11T08:23:31.011" v="21" actId="20577"/>
          <ac:spMkLst>
            <pc:docMk/>
            <pc:sldMk cId="76204245" sldId="436"/>
            <ac:spMk id="2" creationId="{7E6A645F-67BC-2C42-8D79-499E993FCDE9}"/>
          </ac:spMkLst>
        </pc:spChg>
        <pc:spChg chg="mod">
          <ac:chgData name="Malin Zingmark" userId="6cfe7a96-6fa4-4cee-a5c3-deec5dbda72e" providerId="ADAL" clId="{1B4EF71F-F59F-B146-8216-2C6BAFD3DC86}" dt="2020-02-11T14:11:52.504" v="1612" actId="1037"/>
          <ac:spMkLst>
            <pc:docMk/>
            <pc:sldMk cId="76204245" sldId="436"/>
            <ac:spMk id="3" creationId="{0F11DA91-370B-304E-BB46-75F8764B0EEB}"/>
          </ac:spMkLst>
        </pc:spChg>
        <pc:picChg chg="add del mod">
          <ac:chgData name="Malin Zingmark" userId="6cfe7a96-6fa4-4cee-a5c3-deec5dbda72e" providerId="ADAL" clId="{1B4EF71F-F59F-B146-8216-2C6BAFD3DC86}" dt="2020-02-11T14:11:13.279" v="1561" actId="478"/>
          <ac:picMkLst>
            <pc:docMk/>
            <pc:sldMk cId="76204245" sldId="436"/>
            <ac:picMk id="5" creationId="{B8DE2882-D02B-404F-B16D-987E95576B21}"/>
          </ac:picMkLst>
        </pc:picChg>
        <pc:picChg chg="add del mod">
          <ac:chgData name="Malin Zingmark" userId="6cfe7a96-6fa4-4cee-a5c3-deec5dbda72e" providerId="ADAL" clId="{1B4EF71F-F59F-B146-8216-2C6BAFD3DC86}" dt="2020-02-11T14:11:14.201" v="1562" actId="478"/>
          <ac:picMkLst>
            <pc:docMk/>
            <pc:sldMk cId="76204245" sldId="436"/>
            <ac:picMk id="7" creationId="{12AB7BD5-CEF8-DF43-905F-909CB869308B}"/>
          </ac:picMkLst>
        </pc:picChg>
        <pc:picChg chg="add del mod">
          <ac:chgData name="Malin Zingmark" userId="6cfe7a96-6fa4-4cee-a5c3-deec5dbda72e" providerId="ADAL" clId="{1B4EF71F-F59F-B146-8216-2C6BAFD3DC86}" dt="2020-02-11T14:11:15.102" v="1563" actId="478"/>
          <ac:picMkLst>
            <pc:docMk/>
            <pc:sldMk cId="76204245" sldId="436"/>
            <ac:picMk id="8" creationId="{67AB140B-FC0D-A541-B4DC-87B9256A5F57}"/>
          </ac:picMkLst>
        </pc:picChg>
        <pc:picChg chg="add del mod">
          <ac:chgData name="Malin Zingmark" userId="6cfe7a96-6fa4-4cee-a5c3-deec5dbda72e" providerId="ADAL" clId="{1B4EF71F-F59F-B146-8216-2C6BAFD3DC86}" dt="2020-02-11T14:11:15.855" v="1564" actId="478"/>
          <ac:picMkLst>
            <pc:docMk/>
            <pc:sldMk cId="76204245" sldId="436"/>
            <ac:picMk id="9" creationId="{465983A4-2DD6-554D-8D43-1822B57526D5}"/>
          </ac:picMkLst>
        </pc:picChg>
        <pc:picChg chg="add mod">
          <ac:chgData name="Malin Zingmark" userId="6cfe7a96-6fa4-4cee-a5c3-deec5dbda72e" providerId="ADAL" clId="{1B4EF71F-F59F-B146-8216-2C6BAFD3DC86}" dt="2020-02-11T14:12:07.876" v="1614" actId="1076"/>
          <ac:picMkLst>
            <pc:docMk/>
            <pc:sldMk cId="76204245" sldId="436"/>
            <ac:picMk id="11" creationId="{9B2C0831-8AFA-7746-A906-FF634F4FBECA}"/>
          </ac:picMkLst>
        </pc:picChg>
        <pc:picChg chg="add mod">
          <ac:chgData name="Malin Zingmark" userId="6cfe7a96-6fa4-4cee-a5c3-deec5dbda72e" providerId="ADAL" clId="{1B4EF71F-F59F-B146-8216-2C6BAFD3DC86}" dt="2020-02-11T14:12:11.183" v="1615" actId="1076"/>
          <ac:picMkLst>
            <pc:docMk/>
            <pc:sldMk cId="76204245" sldId="436"/>
            <ac:picMk id="12" creationId="{268C8B5E-95E3-4C40-BFA5-720E6C948CA9}"/>
          </ac:picMkLst>
        </pc:picChg>
        <pc:picChg chg="add mod">
          <ac:chgData name="Malin Zingmark" userId="6cfe7a96-6fa4-4cee-a5c3-deec5dbda72e" providerId="ADAL" clId="{1B4EF71F-F59F-B146-8216-2C6BAFD3DC86}" dt="2020-02-11T14:12:14.142" v="1616" actId="1076"/>
          <ac:picMkLst>
            <pc:docMk/>
            <pc:sldMk cId="76204245" sldId="436"/>
            <ac:picMk id="13" creationId="{278DFB4D-7B9D-4A42-A8CF-7EC8CF4689AE}"/>
          </ac:picMkLst>
        </pc:picChg>
      </pc:sldChg>
      <pc:sldChg chg="modSp ord">
        <pc:chgData name="Malin Zingmark" userId="6cfe7a96-6fa4-4cee-a5c3-deec5dbda72e" providerId="ADAL" clId="{1B4EF71F-F59F-B146-8216-2C6BAFD3DC86}" dt="2020-02-13T15:09:10.042" v="1656" actId="20577"/>
        <pc:sldMkLst>
          <pc:docMk/>
          <pc:sldMk cId="2461629198" sldId="437"/>
        </pc:sldMkLst>
        <pc:spChg chg="mod">
          <ac:chgData name="Malin Zingmark" userId="6cfe7a96-6fa4-4cee-a5c3-deec5dbda72e" providerId="ADAL" clId="{1B4EF71F-F59F-B146-8216-2C6BAFD3DC86}" dt="2020-02-13T15:09:10.042" v="1656" actId="20577"/>
          <ac:spMkLst>
            <pc:docMk/>
            <pc:sldMk cId="2461629198" sldId="437"/>
            <ac:spMk id="3" creationId="{FD9EE802-856B-2349-A386-50A284F6D4C7}"/>
          </ac:spMkLst>
        </pc:spChg>
      </pc:sldChg>
      <pc:sldChg chg="del">
        <pc:chgData name="Malin Zingmark" userId="6cfe7a96-6fa4-4cee-a5c3-deec5dbda72e" providerId="ADAL" clId="{1B4EF71F-F59F-B146-8216-2C6BAFD3DC86}" dt="2020-02-11T08:23:48.936" v="39" actId="2696"/>
        <pc:sldMkLst>
          <pc:docMk/>
          <pc:sldMk cId="155532029" sldId="438"/>
        </pc:sldMkLst>
      </pc:sldChg>
      <pc:sldChg chg="addSp delSp modSp add del ord">
        <pc:chgData name="Malin Zingmark" userId="6cfe7a96-6fa4-4cee-a5c3-deec5dbda72e" providerId="ADAL" clId="{1B4EF71F-F59F-B146-8216-2C6BAFD3DC86}" dt="2020-02-11T13:45:33.657" v="1020" actId="2696"/>
        <pc:sldMkLst>
          <pc:docMk/>
          <pc:sldMk cId="3949400654" sldId="439"/>
        </pc:sldMkLst>
        <pc:spChg chg="add del mod">
          <ac:chgData name="Malin Zingmark" userId="6cfe7a96-6fa4-4cee-a5c3-deec5dbda72e" providerId="ADAL" clId="{1B4EF71F-F59F-B146-8216-2C6BAFD3DC86}" dt="2020-02-11T13:45:24.177" v="1017"/>
          <ac:spMkLst>
            <pc:docMk/>
            <pc:sldMk cId="3949400654" sldId="439"/>
            <ac:spMk id="5" creationId="{A2278BC9-ED2F-9846-9120-068AABA45738}"/>
          </ac:spMkLst>
        </pc:spChg>
        <pc:picChg chg="mod">
          <ac:chgData name="Malin Zingmark" userId="6cfe7a96-6fa4-4cee-a5c3-deec5dbda72e" providerId="ADAL" clId="{1B4EF71F-F59F-B146-8216-2C6BAFD3DC86}" dt="2020-02-11T13:01:56.574" v="810" actId="1076"/>
          <ac:picMkLst>
            <pc:docMk/>
            <pc:sldMk cId="3949400654" sldId="439"/>
            <ac:picMk id="4" creationId="{6A78C552-D646-4640-896D-3769DA32B33C}"/>
          </ac:picMkLst>
        </pc:picChg>
      </pc:sldChg>
      <pc:sldChg chg="del ord">
        <pc:chgData name="Malin Zingmark" userId="6cfe7a96-6fa4-4cee-a5c3-deec5dbda72e" providerId="ADAL" clId="{1B4EF71F-F59F-B146-8216-2C6BAFD3DC86}" dt="2020-02-11T13:00:02.063" v="776" actId="2696"/>
        <pc:sldMkLst>
          <pc:docMk/>
          <pc:sldMk cId="1346913394" sldId="440"/>
        </pc:sldMkLst>
      </pc:sldChg>
      <pc:sldChg chg="addSp delSp modSp add ord">
        <pc:chgData name="Malin Zingmark" userId="6cfe7a96-6fa4-4cee-a5c3-deec5dbda72e" providerId="ADAL" clId="{1B4EF71F-F59F-B146-8216-2C6BAFD3DC86}" dt="2020-02-21T12:20:12.529" v="2166"/>
        <pc:sldMkLst>
          <pc:docMk/>
          <pc:sldMk cId="647411794" sldId="441"/>
        </pc:sldMkLst>
        <pc:spChg chg="mod">
          <ac:chgData name="Malin Zingmark" userId="6cfe7a96-6fa4-4cee-a5c3-deec5dbda72e" providerId="ADAL" clId="{1B4EF71F-F59F-B146-8216-2C6BAFD3DC86}" dt="2020-02-11T08:24:03.873" v="49" actId="20577"/>
          <ac:spMkLst>
            <pc:docMk/>
            <pc:sldMk cId="647411794" sldId="441"/>
            <ac:spMk id="2" creationId="{30F4E19E-08D5-F249-A67F-0238FAE86E80}"/>
          </ac:spMkLst>
        </pc:spChg>
        <pc:spChg chg="mod">
          <ac:chgData name="Malin Zingmark" userId="6cfe7a96-6fa4-4cee-a5c3-deec5dbda72e" providerId="ADAL" clId="{1B4EF71F-F59F-B146-8216-2C6BAFD3DC86}" dt="2020-02-11T13:51:50.358" v="1060" actId="5793"/>
          <ac:spMkLst>
            <pc:docMk/>
            <pc:sldMk cId="647411794" sldId="441"/>
            <ac:spMk id="3" creationId="{7911564C-7E25-5B4C-BCA0-DEA639A4F7E2}"/>
          </ac:spMkLst>
        </pc:spChg>
        <pc:spChg chg="add del">
          <ac:chgData name="Malin Zingmark" userId="6cfe7a96-6fa4-4cee-a5c3-deec5dbda72e" providerId="ADAL" clId="{1B4EF71F-F59F-B146-8216-2C6BAFD3DC86}" dt="2020-02-11T08:36:12.289" v="772"/>
          <ac:spMkLst>
            <pc:docMk/>
            <pc:sldMk cId="647411794" sldId="441"/>
            <ac:spMk id="4" creationId="{85E7C949-7AD9-C44E-8518-7D31C9348326}"/>
          </ac:spMkLst>
        </pc:spChg>
      </pc:sldChg>
      <pc:sldChg chg="modSp add del ord">
        <pc:chgData name="Malin Zingmark" userId="6cfe7a96-6fa4-4cee-a5c3-deec5dbda72e" providerId="ADAL" clId="{1B4EF71F-F59F-B146-8216-2C6BAFD3DC86}" dt="2020-02-11T14:06:39.196" v="1526" actId="2696"/>
        <pc:sldMkLst>
          <pc:docMk/>
          <pc:sldMk cId="2076114214" sldId="442"/>
        </pc:sldMkLst>
        <pc:spChg chg="mod">
          <ac:chgData name="Malin Zingmark" userId="6cfe7a96-6fa4-4cee-a5c3-deec5dbda72e" providerId="ADAL" clId="{1B4EF71F-F59F-B146-8216-2C6BAFD3DC86}" dt="2020-02-11T08:27:06.399" v="226" actId="20577"/>
          <ac:spMkLst>
            <pc:docMk/>
            <pc:sldMk cId="2076114214" sldId="442"/>
            <ac:spMk id="2" creationId="{06866622-5E6A-2F4B-AA60-C9893374A306}"/>
          </ac:spMkLst>
        </pc:spChg>
        <pc:spChg chg="mod">
          <ac:chgData name="Malin Zingmark" userId="6cfe7a96-6fa4-4cee-a5c3-deec5dbda72e" providerId="ADAL" clId="{1B4EF71F-F59F-B146-8216-2C6BAFD3DC86}" dt="2020-02-11T08:28:09.651" v="499" actId="14"/>
          <ac:spMkLst>
            <pc:docMk/>
            <pc:sldMk cId="2076114214" sldId="442"/>
            <ac:spMk id="3" creationId="{4514C30A-4C63-6C4A-BB95-47A1FF844E20}"/>
          </ac:spMkLst>
        </pc:spChg>
      </pc:sldChg>
      <pc:sldChg chg="modSp add">
        <pc:chgData name="Malin Zingmark" userId="6cfe7a96-6fa4-4cee-a5c3-deec5dbda72e" providerId="ADAL" clId="{1B4EF71F-F59F-B146-8216-2C6BAFD3DC86}" dt="2020-02-13T15:13:28.383" v="1896" actId="20577"/>
        <pc:sldMkLst>
          <pc:docMk/>
          <pc:sldMk cId="3252460217" sldId="442"/>
        </pc:sldMkLst>
        <pc:spChg chg="mod">
          <ac:chgData name="Malin Zingmark" userId="6cfe7a96-6fa4-4cee-a5c3-deec5dbda72e" providerId="ADAL" clId="{1B4EF71F-F59F-B146-8216-2C6BAFD3DC86}" dt="2020-02-13T15:11:36.958" v="1722" actId="20577"/>
          <ac:spMkLst>
            <pc:docMk/>
            <pc:sldMk cId="3252460217" sldId="442"/>
            <ac:spMk id="2" creationId="{C3581E9B-4926-8246-9275-7B38B0654111}"/>
          </ac:spMkLst>
        </pc:spChg>
        <pc:spChg chg="mod">
          <ac:chgData name="Malin Zingmark" userId="6cfe7a96-6fa4-4cee-a5c3-deec5dbda72e" providerId="ADAL" clId="{1B4EF71F-F59F-B146-8216-2C6BAFD3DC86}" dt="2020-02-13T15:13:28.383" v="1896" actId="20577"/>
          <ac:spMkLst>
            <pc:docMk/>
            <pc:sldMk cId="3252460217" sldId="442"/>
            <ac:spMk id="3" creationId="{9EF2607E-9D59-A946-BF93-A350144936E7}"/>
          </ac:spMkLst>
        </pc:spChg>
      </pc:sldChg>
      <pc:sldChg chg="modSp add ord">
        <pc:chgData name="Malin Zingmark" userId="6cfe7a96-6fa4-4cee-a5c3-deec5dbda72e" providerId="ADAL" clId="{1B4EF71F-F59F-B146-8216-2C6BAFD3DC86}" dt="2020-02-13T15:18:38.630" v="2123" actId="20577"/>
        <pc:sldMkLst>
          <pc:docMk/>
          <pc:sldMk cId="2766041127" sldId="443"/>
        </pc:sldMkLst>
        <pc:spChg chg="mod">
          <ac:chgData name="Malin Zingmark" userId="6cfe7a96-6fa4-4cee-a5c3-deec5dbda72e" providerId="ADAL" clId="{1B4EF71F-F59F-B146-8216-2C6BAFD3DC86}" dt="2020-02-13T15:17:48.253" v="2037" actId="20577"/>
          <ac:spMkLst>
            <pc:docMk/>
            <pc:sldMk cId="2766041127" sldId="443"/>
            <ac:spMk id="2" creationId="{EF7A75F0-E63B-5D41-B561-58E197B39DC6}"/>
          </ac:spMkLst>
        </pc:spChg>
        <pc:spChg chg="mod">
          <ac:chgData name="Malin Zingmark" userId="6cfe7a96-6fa4-4cee-a5c3-deec5dbda72e" providerId="ADAL" clId="{1B4EF71F-F59F-B146-8216-2C6BAFD3DC86}" dt="2020-02-13T15:18:38.630" v="2123" actId="20577"/>
          <ac:spMkLst>
            <pc:docMk/>
            <pc:sldMk cId="2766041127" sldId="443"/>
            <ac:spMk id="3" creationId="{4F5051A1-3271-0E48-98FC-F8D3AE3DC453}"/>
          </ac:spMkLst>
        </pc:spChg>
      </pc:sldChg>
      <pc:sldChg chg="addSp delSp modSp add">
        <pc:chgData name="Malin Zingmark" userId="6cfe7a96-6fa4-4cee-a5c3-deec5dbda72e" providerId="ADAL" clId="{1B4EF71F-F59F-B146-8216-2C6BAFD3DC86}" dt="2020-02-13T15:21:15.495" v="2165" actId="1076"/>
        <pc:sldMkLst>
          <pc:docMk/>
          <pc:sldMk cId="3653914087" sldId="444"/>
        </pc:sldMkLst>
        <pc:spChg chg="del mod">
          <ac:chgData name="Malin Zingmark" userId="6cfe7a96-6fa4-4cee-a5c3-deec5dbda72e" providerId="ADAL" clId="{1B4EF71F-F59F-B146-8216-2C6BAFD3DC86}" dt="2020-02-13T15:20:31.363" v="2135" actId="478"/>
          <ac:spMkLst>
            <pc:docMk/>
            <pc:sldMk cId="3653914087" sldId="444"/>
            <ac:spMk id="2" creationId="{DF2CBF60-2AB1-4147-99CC-EFDC93CD9848}"/>
          </ac:spMkLst>
        </pc:spChg>
        <pc:spChg chg="add mod">
          <ac:chgData name="Malin Zingmark" userId="6cfe7a96-6fa4-4cee-a5c3-deec5dbda72e" providerId="ADAL" clId="{1B4EF71F-F59F-B146-8216-2C6BAFD3DC86}" dt="2020-02-13T15:21:15.495" v="2165" actId="1076"/>
          <ac:spMkLst>
            <pc:docMk/>
            <pc:sldMk cId="3653914087" sldId="444"/>
            <ac:spMk id="51" creationId="{D52E1A5F-0C90-CA49-A77F-AC667BA97D25}"/>
          </ac:spMkLst>
        </pc:spChg>
      </pc:sldChg>
      <pc:sldChg chg="del">
        <pc:chgData name="Malin Zingmark" userId="6cfe7a96-6fa4-4cee-a5c3-deec5dbda72e" providerId="ADAL" clId="{1B4EF71F-F59F-B146-8216-2C6BAFD3DC86}" dt="2020-02-11T08:23:44.946" v="37" actId="2696"/>
        <pc:sldMkLst>
          <pc:docMk/>
          <pc:sldMk cId="3198406145" sldId="454"/>
        </pc:sldMkLst>
      </pc:sldChg>
    </pc:docChg>
  </pc:docChgLst>
  <pc:docChgLst>
    <pc:chgData name="Malin Zingmark" userId="6cfe7a96-6fa4-4cee-a5c3-deec5dbda72e" providerId="ADAL" clId="{237142C1-54D1-CC45-89DE-06CF1FE5F09B}"/>
    <pc:docChg chg="modSld">
      <pc:chgData name="Malin Zingmark" userId="6cfe7a96-6fa4-4cee-a5c3-deec5dbda72e" providerId="ADAL" clId="{237142C1-54D1-CC45-89DE-06CF1FE5F09B}" dt="2020-01-14T19:02:36.659" v="133" actId="207"/>
      <pc:docMkLst>
        <pc:docMk/>
      </pc:docMkLst>
      <pc:sldChg chg="modSp">
        <pc:chgData name="Malin Zingmark" userId="6cfe7a96-6fa4-4cee-a5c3-deec5dbda72e" providerId="ADAL" clId="{237142C1-54D1-CC45-89DE-06CF1FE5F09B}" dt="2020-01-13T14:54:14.605" v="121" actId="207"/>
        <pc:sldMkLst>
          <pc:docMk/>
          <pc:sldMk cId="2363269079" sldId="433"/>
        </pc:sldMkLst>
        <pc:spChg chg="mod">
          <ac:chgData name="Malin Zingmark" userId="6cfe7a96-6fa4-4cee-a5c3-deec5dbda72e" providerId="ADAL" clId="{237142C1-54D1-CC45-89DE-06CF1FE5F09B}" dt="2020-01-13T14:54:10.310" v="120" actId="207"/>
          <ac:spMkLst>
            <pc:docMk/>
            <pc:sldMk cId="2363269079" sldId="433"/>
            <ac:spMk id="56" creationId="{F5CD51B4-344B-5D4A-9D1D-A8F154261A70}"/>
          </ac:spMkLst>
        </pc:spChg>
        <pc:spChg chg="mod">
          <ac:chgData name="Malin Zingmark" userId="6cfe7a96-6fa4-4cee-a5c3-deec5dbda72e" providerId="ADAL" clId="{237142C1-54D1-CC45-89DE-06CF1FE5F09B}" dt="2020-01-13T14:54:14.605" v="121" actId="207"/>
          <ac:spMkLst>
            <pc:docMk/>
            <pc:sldMk cId="2363269079" sldId="433"/>
            <ac:spMk id="57" creationId="{D671E570-29D9-784F-94DE-D7BAAEC49073}"/>
          </ac:spMkLst>
        </pc:spChg>
        <pc:spChg chg="mod">
          <ac:chgData name="Malin Zingmark" userId="6cfe7a96-6fa4-4cee-a5c3-deec5dbda72e" providerId="ADAL" clId="{237142C1-54D1-CC45-89DE-06CF1FE5F09B}" dt="2020-01-10T10:01:53.495" v="119" actId="1036"/>
          <ac:spMkLst>
            <pc:docMk/>
            <pc:sldMk cId="2363269079" sldId="433"/>
            <ac:spMk id="73" creationId="{2A49962F-8B1F-2A44-B2A8-4137DA63334D}"/>
          </ac:spMkLst>
        </pc:spChg>
        <pc:spChg chg="mod">
          <ac:chgData name="Malin Zingmark" userId="6cfe7a96-6fa4-4cee-a5c3-deec5dbda72e" providerId="ADAL" clId="{237142C1-54D1-CC45-89DE-06CF1FE5F09B}" dt="2020-01-10T10:01:41.145" v="110" actId="1035"/>
          <ac:spMkLst>
            <pc:docMk/>
            <pc:sldMk cId="2363269079" sldId="433"/>
            <ac:spMk id="75" creationId="{6F7013A1-BFAB-5041-BEF7-3F663300675E}"/>
          </ac:spMkLst>
        </pc:spChg>
        <pc:spChg chg="mod">
          <ac:chgData name="Malin Zingmark" userId="6cfe7a96-6fa4-4cee-a5c3-deec5dbda72e" providerId="ADAL" clId="{237142C1-54D1-CC45-89DE-06CF1FE5F09B}" dt="2020-01-10T10:01:41.145" v="110" actId="1035"/>
          <ac:spMkLst>
            <pc:docMk/>
            <pc:sldMk cId="2363269079" sldId="433"/>
            <ac:spMk id="76" creationId="{D40CF410-9299-084A-AFCE-9C4958694462}"/>
          </ac:spMkLst>
        </pc:spChg>
        <pc:spChg chg="mod">
          <ac:chgData name="Malin Zingmark" userId="6cfe7a96-6fa4-4cee-a5c3-deec5dbda72e" providerId="ADAL" clId="{237142C1-54D1-CC45-89DE-06CF1FE5F09B}" dt="2020-01-10T10:01:18.922" v="91" actId="207"/>
          <ac:spMkLst>
            <pc:docMk/>
            <pc:sldMk cId="2363269079" sldId="433"/>
            <ac:spMk id="106" creationId="{052DD217-762A-544B-8631-C87B584F64E1}"/>
          </ac:spMkLst>
        </pc:spChg>
        <pc:cxnChg chg="mod">
          <ac:chgData name="Malin Zingmark" userId="6cfe7a96-6fa4-4cee-a5c3-deec5dbda72e" providerId="ADAL" clId="{237142C1-54D1-CC45-89DE-06CF1FE5F09B}" dt="2020-01-10T10:01:48.987" v="112" actId="14100"/>
          <ac:cxnSpMkLst>
            <pc:docMk/>
            <pc:sldMk cId="2363269079" sldId="433"/>
            <ac:cxnSpMk id="28" creationId="{290F7B08-E865-1C45-8745-8871F0B8020F}"/>
          </ac:cxnSpMkLst>
        </pc:cxnChg>
        <pc:cxnChg chg="mod">
          <ac:chgData name="Malin Zingmark" userId="6cfe7a96-6fa4-4cee-a5c3-deec5dbda72e" providerId="ADAL" clId="{237142C1-54D1-CC45-89DE-06CF1FE5F09B}" dt="2020-01-10T10:01:53.495" v="119" actId="1036"/>
          <ac:cxnSpMkLst>
            <pc:docMk/>
            <pc:sldMk cId="2363269079" sldId="433"/>
            <ac:cxnSpMk id="55" creationId="{EB508FDB-F3B7-3045-A972-04424A676834}"/>
          </ac:cxnSpMkLst>
        </pc:cxnChg>
        <pc:cxnChg chg="mod">
          <ac:chgData name="Malin Zingmark" userId="6cfe7a96-6fa4-4cee-a5c3-deec5dbda72e" providerId="ADAL" clId="{237142C1-54D1-CC45-89DE-06CF1FE5F09B}" dt="2020-01-10T10:00:11.313" v="60" actId="1036"/>
          <ac:cxnSpMkLst>
            <pc:docMk/>
            <pc:sldMk cId="2363269079" sldId="433"/>
            <ac:cxnSpMk id="59" creationId="{C9891687-BD4D-FE48-BDE0-054AEF3CDD9C}"/>
          </ac:cxnSpMkLst>
        </pc:cxnChg>
        <pc:cxnChg chg="mod">
          <ac:chgData name="Malin Zingmark" userId="6cfe7a96-6fa4-4cee-a5c3-deec5dbda72e" providerId="ADAL" clId="{237142C1-54D1-CC45-89DE-06CF1FE5F09B}" dt="2020-01-10T10:00:11.313" v="60" actId="1036"/>
          <ac:cxnSpMkLst>
            <pc:docMk/>
            <pc:sldMk cId="2363269079" sldId="433"/>
            <ac:cxnSpMk id="66" creationId="{8DFC9A09-2D08-C743-A0D1-FBAA144B622E}"/>
          </ac:cxnSpMkLst>
        </pc:cxnChg>
        <pc:cxnChg chg="mod">
          <ac:chgData name="Malin Zingmark" userId="6cfe7a96-6fa4-4cee-a5c3-deec5dbda72e" providerId="ADAL" clId="{237142C1-54D1-CC45-89DE-06CF1FE5F09B}" dt="2020-01-10T10:01:45.281" v="111" actId="14100"/>
          <ac:cxnSpMkLst>
            <pc:docMk/>
            <pc:sldMk cId="2363269079" sldId="433"/>
            <ac:cxnSpMk id="77" creationId="{4DBCF92D-0174-0F4E-BABC-D8A0D897861E}"/>
          </ac:cxnSpMkLst>
        </pc:cxnChg>
        <pc:cxnChg chg="mod">
          <ac:chgData name="Malin Zingmark" userId="6cfe7a96-6fa4-4cee-a5c3-deec5dbda72e" providerId="ADAL" clId="{237142C1-54D1-CC45-89DE-06CF1FE5F09B}" dt="2020-01-10T10:00:11.313" v="60" actId="1036"/>
          <ac:cxnSpMkLst>
            <pc:docMk/>
            <pc:sldMk cId="2363269079" sldId="433"/>
            <ac:cxnSpMk id="79" creationId="{C459D0BE-F1E3-7E46-B461-38F9B1A7D3DA}"/>
          </ac:cxnSpMkLst>
        </pc:cxnChg>
      </pc:sldChg>
      <pc:sldChg chg="modSp">
        <pc:chgData name="Malin Zingmark" userId="6cfe7a96-6fa4-4cee-a5c3-deec5dbda72e" providerId="ADAL" clId="{237142C1-54D1-CC45-89DE-06CF1FE5F09B}" dt="2020-01-14T19:02:36.659" v="133" actId="207"/>
        <pc:sldMkLst>
          <pc:docMk/>
          <pc:sldMk cId="1554838215" sldId="456"/>
        </pc:sldMkLst>
        <pc:spChg chg="mod">
          <ac:chgData name="Malin Zingmark" userId="6cfe7a96-6fa4-4cee-a5c3-deec5dbda72e" providerId="ADAL" clId="{237142C1-54D1-CC45-89DE-06CF1FE5F09B}" dt="2020-01-10T09:59:17.635" v="18" actId="207"/>
          <ac:spMkLst>
            <pc:docMk/>
            <pc:sldMk cId="1554838215" sldId="456"/>
            <ac:spMk id="64" creationId="{A4F8B194-FC1F-D140-874F-2177621037DA}"/>
          </ac:spMkLst>
        </pc:spChg>
        <pc:spChg chg="mod">
          <ac:chgData name="Malin Zingmark" userId="6cfe7a96-6fa4-4cee-a5c3-deec5dbda72e" providerId="ADAL" clId="{237142C1-54D1-CC45-89DE-06CF1FE5F09B}" dt="2020-01-14T19:02:36.659" v="133" actId="207"/>
          <ac:spMkLst>
            <pc:docMk/>
            <pc:sldMk cId="1554838215" sldId="456"/>
            <ac:spMk id="87" creationId="{70BB7BDA-EACC-9F42-B0D7-F73CF7BAB379}"/>
          </ac:spMkLst>
        </pc:spChg>
        <pc:cxnChg chg="mod">
          <ac:chgData name="Malin Zingmark" userId="6cfe7a96-6fa4-4cee-a5c3-deec5dbda72e" providerId="ADAL" clId="{237142C1-54D1-CC45-89DE-06CF1FE5F09B}" dt="2020-01-14T19:02:32.659" v="123" actId="20577"/>
          <ac:cxnSpMkLst>
            <pc:docMk/>
            <pc:sldMk cId="1554838215" sldId="456"/>
            <ac:cxnSpMk id="88" creationId="{4954844A-7580-8641-878C-A9C0C086C527}"/>
          </ac:cxnSpMkLst>
        </pc:cxnChg>
        <pc:cxnChg chg="mod">
          <ac:chgData name="Malin Zingmark" userId="6cfe7a96-6fa4-4cee-a5c3-deec5dbda72e" providerId="ADAL" clId="{237142C1-54D1-CC45-89DE-06CF1FE5F09B}" dt="2020-01-14T19:02:32.659" v="123" actId="20577"/>
          <ac:cxnSpMkLst>
            <pc:docMk/>
            <pc:sldMk cId="1554838215" sldId="456"/>
            <ac:cxnSpMk id="96" creationId="{D8F03F65-D38F-9D4D-BFDF-D1F39082A3FB}"/>
          </ac:cxnSpMkLst>
        </pc:cxnChg>
      </pc:sldChg>
    </pc:docChg>
  </pc:docChgLst>
  <pc:docChgLst>
    <pc:chgData name="Malin Zingmark" userId="6cfe7a96-6fa4-4cee-a5c3-deec5dbda72e" providerId="ADAL" clId="{F93D0C33-BD6A-EB4A-9F4D-E26D7BD7E20C}"/>
    <pc:docChg chg="undo custSel delSld modSld">
      <pc:chgData name="Malin Zingmark" userId="6cfe7a96-6fa4-4cee-a5c3-deec5dbda72e" providerId="ADAL" clId="{F93D0C33-BD6A-EB4A-9F4D-E26D7BD7E20C}" dt="2020-01-16T14:29:00.669" v="442" actId="2696"/>
      <pc:docMkLst>
        <pc:docMk/>
      </pc:docMkLst>
      <pc:sldChg chg="addSp modSp">
        <pc:chgData name="Malin Zingmark" userId="6cfe7a96-6fa4-4cee-a5c3-deec5dbda72e" providerId="ADAL" clId="{F93D0C33-BD6A-EB4A-9F4D-E26D7BD7E20C}" dt="2020-01-16T14:28:41.762" v="441" actId="14100"/>
        <pc:sldMkLst>
          <pc:docMk/>
          <pc:sldMk cId="2363269079" sldId="433"/>
        </pc:sldMkLst>
        <pc:spChg chg="mod">
          <ac:chgData name="Malin Zingmark" userId="6cfe7a96-6fa4-4cee-a5c3-deec5dbda72e" providerId="ADAL" clId="{F93D0C33-BD6A-EB4A-9F4D-E26D7BD7E20C}" dt="2020-01-16T14:24:42.138" v="325" actId="1035"/>
          <ac:spMkLst>
            <pc:docMk/>
            <pc:sldMk cId="2363269079" sldId="433"/>
            <ac:spMk id="6" creationId="{3E1562CE-F696-DD43-B47A-5AD227C63C4B}"/>
          </ac:spMkLst>
        </pc:spChg>
        <pc:spChg chg="mod">
          <ac:chgData name="Malin Zingmark" userId="6cfe7a96-6fa4-4cee-a5c3-deec5dbda72e" providerId="ADAL" clId="{F93D0C33-BD6A-EB4A-9F4D-E26D7BD7E20C}" dt="2020-01-16T14:24:42.138" v="325" actId="1035"/>
          <ac:spMkLst>
            <pc:docMk/>
            <pc:sldMk cId="2363269079" sldId="433"/>
            <ac:spMk id="12" creationId="{3BD7E415-E60A-1441-AC7D-9C804E9C692B}"/>
          </ac:spMkLst>
        </pc:spChg>
        <pc:spChg chg="add mod">
          <ac:chgData name="Malin Zingmark" userId="6cfe7a96-6fa4-4cee-a5c3-deec5dbda72e" providerId="ADAL" clId="{F93D0C33-BD6A-EB4A-9F4D-E26D7BD7E20C}" dt="2020-01-16T14:27:26.070" v="418" actId="1037"/>
          <ac:spMkLst>
            <pc:docMk/>
            <pc:sldMk cId="2363269079" sldId="433"/>
            <ac:spMk id="24" creationId="{D79F15EA-D7C3-D246-B3AE-8D218E988E96}"/>
          </ac:spMkLst>
        </pc:spChg>
        <pc:spChg chg="add mod">
          <ac:chgData name="Malin Zingmark" userId="6cfe7a96-6fa4-4cee-a5c3-deec5dbda72e" providerId="ADAL" clId="{F93D0C33-BD6A-EB4A-9F4D-E26D7BD7E20C}" dt="2020-01-16T14:27:01.107" v="407" actId="1037"/>
          <ac:spMkLst>
            <pc:docMk/>
            <pc:sldMk cId="2363269079" sldId="433"/>
            <ac:spMk id="26" creationId="{7D527853-8527-4345-8EB1-12A9B5A57528}"/>
          </ac:spMkLst>
        </pc:spChg>
        <pc:spChg chg="add mod">
          <ac:chgData name="Malin Zingmark" userId="6cfe7a96-6fa4-4cee-a5c3-deec5dbda72e" providerId="ADAL" clId="{F93D0C33-BD6A-EB4A-9F4D-E26D7BD7E20C}" dt="2020-01-16T14:27:01.107" v="407" actId="1037"/>
          <ac:spMkLst>
            <pc:docMk/>
            <pc:sldMk cId="2363269079" sldId="433"/>
            <ac:spMk id="27" creationId="{7640B1EF-0C69-7C46-A47D-9C87601A5DEB}"/>
          </ac:spMkLst>
        </pc:spChg>
        <pc:spChg chg="add mod">
          <ac:chgData name="Malin Zingmark" userId="6cfe7a96-6fa4-4cee-a5c3-deec5dbda72e" providerId="ADAL" clId="{F93D0C33-BD6A-EB4A-9F4D-E26D7BD7E20C}" dt="2020-01-16T14:27:01.107" v="407" actId="1037"/>
          <ac:spMkLst>
            <pc:docMk/>
            <pc:sldMk cId="2363269079" sldId="433"/>
            <ac:spMk id="29" creationId="{35B74EB3-CE33-0949-A5D4-868E96FB97D2}"/>
          </ac:spMkLst>
        </pc:spChg>
        <pc:spChg chg="add mod">
          <ac:chgData name="Malin Zingmark" userId="6cfe7a96-6fa4-4cee-a5c3-deec5dbda72e" providerId="ADAL" clId="{F93D0C33-BD6A-EB4A-9F4D-E26D7BD7E20C}" dt="2020-01-16T14:28:16.449" v="438" actId="1038"/>
          <ac:spMkLst>
            <pc:docMk/>
            <pc:sldMk cId="2363269079" sldId="433"/>
            <ac:spMk id="32" creationId="{8CD85C87-1F92-9044-BF50-A0B52B51A7BA}"/>
          </ac:spMkLst>
        </pc:spChg>
        <pc:spChg chg="add mod">
          <ac:chgData name="Malin Zingmark" userId="6cfe7a96-6fa4-4cee-a5c3-deec5dbda72e" providerId="ADAL" clId="{F93D0C33-BD6A-EB4A-9F4D-E26D7BD7E20C}" dt="2020-01-16T14:28:35.519" v="440" actId="408"/>
          <ac:spMkLst>
            <pc:docMk/>
            <pc:sldMk cId="2363269079" sldId="433"/>
            <ac:spMk id="33" creationId="{D2F9E673-A876-F243-837F-6DFBE9DE3506}"/>
          </ac:spMkLst>
        </pc:spChg>
        <pc:spChg chg="add mod">
          <ac:chgData name="Malin Zingmark" userId="6cfe7a96-6fa4-4cee-a5c3-deec5dbda72e" providerId="ADAL" clId="{F93D0C33-BD6A-EB4A-9F4D-E26D7BD7E20C}" dt="2020-01-16T14:28:35.519" v="440" actId="408"/>
          <ac:spMkLst>
            <pc:docMk/>
            <pc:sldMk cId="2363269079" sldId="433"/>
            <ac:spMk id="34" creationId="{7FB71EE7-8FF8-F341-9EC4-4BA2136E6B96}"/>
          </ac:spMkLst>
        </pc:spChg>
        <pc:spChg chg="add mod">
          <ac:chgData name="Malin Zingmark" userId="6cfe7a96-6fa4-4cee-a5c3-deec5dbda72e" providerId="ADAL" clId="{F93D0C33-BD6A-EB4A-9F4D-E26D7BD7E20C}" dt="2020-01-16T14:27:40.957" v="419" actId="553"/>
          <ac:spMkLst>
            <pc:docMk/>
            <pc:sldMk cId="2363269079" sldId="433"/>
            <ac:spMk id="35" creationId="{7737C7F1-4582-034B-A8FC-BA9425011AD3}"/>
          </ac:spMkLst>
        </pc:spChg>
        <pc:spChg chg="add mod">
          <ac:chgData name="Malin Zingmark" userId="6cfe7a96-6fa4-4cee-a5c3-deec5dbda72e" providerId="ADAL" clId="{F93D0C33-BD6A-EB4A-9F4D-E26D7BD7E20C}" dt="2020-01-16T14:26:15.939" v="376" actId="553"/>
          <ac:spMkLst>
            <pc:docMk/>
            <pc:sldMk cId="2363269079" sldId="433"/>
            <ac:spMk id="36" creationId="{A9A2E0AE-73D5-F845-9EA4-55116A8AC97B}"/>
          </ac:spMkLst>
        </pc:spChg>
        <pc:spChg chg="add mod">
          <ac:chgData name="Malin Zingmark" userId="6cfe7a96-6fa4-4cee-a5c3-deec5dbda72e" providerId="ADAL" clId="{F93D0C33-BD6A-EB4A-9F4D-E26D7BD7E20C}" dt="2020-01-16T14:26:15.939" v="376" actId="553"/>
          <ac:spMkLst>
            <pc:docMk/>
            <pc:sldMk cId="2363269079" sldId="433"/>
            <ac:spMk id="37" creationId="{BA8C2B28-F8FE-834A-A5F3-18B325F6489D}"/>
          </ac:spMkLst>
        </pc:spChg>
        <pc:spChg chg="add mod">
          <ac:chgData name="Malin Zingmark" userId="6cfe7a96-6fa4-4cee-a5c3-deec5dbda72e" providerId="ADAL" clId="{F93D0C33-BD6A-EB4A-9F4D-E26D7BD7E20C}" dt="2020-01-16T14:27:26.070" v="418" actId="1037"/>
          <ac:spMkLst>
            <pc:docMk/>
            <pc:sldMk cId="2363269079" sldId="433"/>
            <ac:spMk id="38" creationId="{C0BD42FF-F180-304A-BEAF-4C38914F57F4}"/>
          </ac:spMkLst>
        </pc:spChg>
        <pc:spChg chg="add mod">
          <ac:chgData name="Malin Zingmark" userId="6cfe7a96-6fa4-4cee-a5c3-deec5dbda72e" providerId="ADAL" clId="{F93D0C33-BD6A-EB4A-9F4D-E26D7BD7E20C}" dt="2020-01-16T14:27:01.107" v="407" actId="1037"/>
          <ac:spMkLst>
            <pc:docMk/>
            <pc:sldMk cId="2363269079" sldId="433"/>
            <ac:spMk id="40" creationId="{DB7965CA-C32F-C045-B220-205B2C557445}"/>
          </ac:spMkLst>
        </pc:spChg>
        <pc:spChg chg="add mod">
          <ac:chgData name="Malin Zingmark" userId="6cfe7a96-6fa4-4cee-a5c3-deec5dbda72e" providerId="ADAL" clId="{F93D0C33-BD6A-EB4A-9F4D-E26D7BD7E20C}" dt="2020-01-16T14:27:01.107" v="407" actId="1037"/>
          <ac:spMkLst>
            <pc:docMk/>
            <pc:sldMk cId="2363269079" sldId="433"/>
            <ac:spMk id="41" creationId="{C654E679-A5AE-524D-92BF-3A17BA6C3A83}"/>
          </ac:spMkLst>
        </pc:spChg>
        <pc:spChg chg="add mod">
          <ac:chgData name="Malin Zingmark" userId="6cfe7a96-6fa4-4cee-a5c3-deec5dbda72e" providerId="ADAL" clId="{F93D0C33-BD6A-EB4A-9F4D-E26D7BD7E20C}" dt="2020-01-16T14:27:01.107" v="407" actId="1037"/>
          <ac:spMkLst>
            <pc:docMk/>
            <pc:sldMk cId="2363269079" sldId="433"/>
            <ac:spMk id="42" creationId="{0AC3985F-A55A-6642-A0A2-A721F6F4357B}"/>
          </ac:spMkLst>
        </pc:spChg>
        <pc:spChg chg="add mod">
          <ac:chgData name="Malin Zingmark" userId="6cfe7a96-6fa4-4cee-a5c3-deec5dbda72e" providerId="ADAL" clId="{F93D0C33-BD6A-EB4A-9F4D-E26D7BD7E20C}" dt="2020-01-16T14:27:40.957" v="419" actId="553"/>
          <ac:spMkLst>
            <pc:docMk/>
            <pc:sldMk cId="2363269079" sldId="433"/>
            <ac:spMk id="45" creationId="{19CC4D9D-7452-FB40-B612-128663A8052C}"/>
          </ac:spMkLst>
        </pc:spChg>
        <pc:spChg chg="add mod">
          <ac:chgData name="Malin Zingmark" userId="6cfe7a96-6fa4-4cee-a5c3-deec5dbda72e" providerId="ADAL" clId="{F93D0C33-BD6A-EB4A-9F4D-E26D7BD7E20C}" dt="2020-01-16T14:26:15.939" v="376" actId="553"/>
          <ac:spMkLst>
            <pc:docMk/>
            <pc:sldMk cId="2363269079" sldId="433"/>
            <ac:spMk id="48" creationId="{62B97B98-73F5-DC4F-9635-72AE48C2268B}"/>
          </ac:spMkLst>
        </pc:spChg>
        <pc:spChg chg="add mod">
          <ac:chgData name="Malin Zingmark" userId="6cfe7a96-6fa4-4cee-a5c3-deec5dbda72e" providerId="ADAL" clId="{F93D0C33-BD6A-EB4A-9F4D-E26D7BD7E20C}" dt="2020-01-16T14:27:26.070" v="418" actId="1037"/>
          <ac:spMkLst>
            <pc:docMk/>
            <pc:sldMk cId="2363269079" sldId="433"/>
            <ac:spMk id="50" creationId="{FF1282EA-5166-BB4F-B3E0-B84D4599676E}"/>
          </ac:spMkLst>
        </pc:spChg>
        <pc:spChg chg="add mod">
          <ac:chgData name="Malin Zingmark" userId="6cfe7a96-6fa4-4cee-a5c3-deec5dbda72e" providerId="ADAL" clId="{F93D0C33-BD6A-EB4A-9F4D-E26D7BD7E20C}" dt="2020-01-16T14:28:25.788" v="439" actId="14100"/>
          <ac:spMkLst>
            <pc:docMk/>
            <pc:sldMk cId="2363269079" sldId="433"/>
            <ac:spMk id="53" creationId="{2CB4A0CE-534D-0C4C-9BF2-3838B581F2D5}"/>
          </ac:spMkLst>
        </pc:spChg>
        <pc:spChg chg="add mod">
          <ac:chgData name="Malin Zingmark" userId="6cfe7a96-6fa4-4cee-a5c3-deec5dbda72e" providerId="ADAL" clId="{F93D0C33-BD6A-EB4A-9F4D-E26D7BD7E20C}" dt="2020-01-16T14:28:35.519" v="440" actId="408"/>
          <ac:spMkLst>
            <pc:docMk/>
            <pc:sldMk cId="2363269079" sldId="433"/>
            <ac:spMk id="54" creationId="{A5B2C823-2309-CD47-81D6-2146072641D4}"/>
          </ac:spMkLst>
        </pc:spChg>
        <pc:spChg chg="mod">
          <ac:chgData name="Malin Zingmark" userId="6cfe7a96-6fa4-4cee-a5c3-deec5dbda72e" providerId="ADAL" clId="{F93D0C33-BD6A-EB4A-9F4D-E26D7BD7E20C}" dt="2020-01-16T14:27:40.957" v="419" actId="553"/>
          <ac:spMkLst>
            <pc:docMk/>
            <pc:sldMk cId="2363269079" sldId="433"/>
            <ac:spMk id="56" creationId="{F5CD51B4-344B-5D4A-9D1D-A8F154261A70}"/>
          </ac:spMkLst>
        </pc:spChg>
        <pc:spChg chg="mod">
          <ac:chgData name="Malin Zingmark" userId="6cfe7a96-6fa4-4cee-a5c3-deec5dbda72e" providerId="ADAL" clId="{F93D0C33-BD6A-EB4A-9F4D-E26D7BD7E20C}" dt="2020-01-16T14:24:42.138" v="325" actId="1035"/>
          <ac:spMkLst>
            <pc:docMk/>
            <pc:sldMk cId="2363269079" sldId="433"/>
            <ac:spMk id="57" creationId="{D671E570-29D9-784F-94DE-D7BAAEC49073}"/>
          </ac:spMkLst>
        </pc:spChg>
        <pc:spChg chg="mod">
          <ac:chgData name="Malin Zingmark" userId="6cfe7a96-6fa4-4cee-a5c3-deec5dbda72e" providerId="ADAL" clId="{F93D0C33-BD6A-EB4A-9F4D-E26D7BD7E20C}" dt="2020-01-16T14:24:42.138" v="325" actId="1035"/>
          <ac:spMkLst>
            <pc:docMk/>
            <pc:sldMk cId="2363269079" sldId="433"/>
            <ac:spMk id="65" creationId="{ADC83528-0D42-DF4B-BEA2-89EF3FA57967}"/>
          </ac:spMkLst>
        </pc:spChg>
        <pc:spChg chg="mod">
          <ac:chgData name="Malin Zingmark" userId="6cfe7a96-6fa4-4cee-a5c3-deec5dbda72e" providerId="ADAL" clId="{F93D0C33-BD6A-EB4A-9F4D-E26D7BD7E20C}" dt="2020-01-16T14:27:26.070" v="418" actId="1037"/>
          <ac:spMkLst>
            <pc:docMk/>
            <pc:sldMk cId="2363269079" sldId="433"/>
            <ac:spMk id="73" creationId="{2A49962F-8B1F-2A44-B2A8-4137DA63334D}"/>
          </ac:spMkLst>
        </pc:spChg>
        <pc:spChg chg="mod">
          <ac:chgData name="Malin Zingmark" userId="6cfe7a96-6fa4-4cee-a5c3-deec5dbda72e" providerId="ADAL" clId="{F93D0C33-BD6A-EB4A-9F4D-E26D7BD7E20C}" dt="2020-01-16T14:26:15.939" v="376" actId="553"/>
          <ac:spMkLst>
            <pc:docMk/>
            <pc:sldMk cId="2363269079" sldId="433"/>
            <ac:spMk id="75" creationId="{6F7013A1-BFAB-5041-BEF7-3F663300675E}"/>
          </ac:spMkLst>
        </pc:spChg>
        <pc:spChg chg="mod">
          <ac:chgData name="Malin Zingmark" userId="6cfe7a96-6fa4-4cee-a5c3-deec5dbda72e" providerId="ADAL" clId="{F93D0C33-BD6A-EB4A-9F4D-E26D7BD7E20C}" dt="2020-01-16T14:26:15.939" v="376" actId="553"/>
          <ac:spMkLst>
            <pc:docMk/>
            <pc:sldMk cId="2363269079" sldId="433"/>
            <ac:spMk id="76" creationId="{D40CF410-9299-084A-AFCE-9C4958694462}"/>
          </ac:spMkLst>
        </pc:spChg>
        <pc:spChg chg="mod">
          <ac:chgData name="Malin Zingmark" userId="6cfe7a96-6fa4-4cee-a5c3-deec5dbda72e" providerId="ADAL" clId="{F93D0C33-BD6A-EB4A-9F4D-E26D7BD7E20C}" dt="2020-01-16T14:24:42.138" v="325" actId="1035"/>
          <ac:spMkLst>
            <pc:docMk/>
            <pc:sldMk cId="2363269079" sldId="433"/>
            <ac:spMk id="103" creationId="{F0754909-D38E-9941-B73B-DAEB1A32FFE1}"/>
          </ac:spMkLst>
        </pc:spChg>
        <pc:spChg chg="mod">
          <ac:chgData name="Malin Zingmark" userId="6cfe7a96-6fa4-4cee-a5c3-deec5dbda72e" providerId="ADAL" clId="{F93D0C33-BD6A-EB4A-9F4D-E26D7BD7E20C}" dt="2020-01-16T14:24:42.138" v="325" actId="1035"/>
          <ac:spMkLst>
            <pc:docMk/>
            <pc:sldMk cId="2363269079" sldId="433"/>
            <ac:spMk id="104" creationId="{2CCF8E53-438D-4542-AAFC-75C17DC4956A}"/>
          </ac:spMkLst>
        </pc:spChg>
        <pc:spChg chg="mod">
          <ac:chgData name="Malin Zingmark" userId="6cfe7a96-6fa4-4cee-a5c3-deec5dbda72e" providerId="ADAL" clId="{F93D0C33-BD6A-EB4A-9F4D-E26D7BD7E20C}" dt="2020-01-16T14:24:42.138" v="325" actId="1035"/>
          <ac:spMkLst>
            <pc:docMk/>
            <pc:sldMk cId="2363269079" sldId="433"/>
            <ac:spMk id="106" creationId="{052DD217-762A-544B-8631-C87B584F64E1}"/>
          </ac:spMkLst>
        </pc:spChg>
        <pc:cxnChg chg="mod">
          <ac:chgData name="Malin Zingmark" userId="6cfe7a96-6fa4-4cee-a5c3-deec5dbda72e" providerId="ADAL" clId="{F93D0C33-BD6A-EB4A-9F4D-E26D7BD7E20C}" dt="2020-01-16T14:24:42.138" v="325" actId="1035"/>
          <ac:cxnSpMkLst>
            <pc:docMk/>
            <pc:sldMk cId="2363269079" sldId="433"/>
            <ac:cxnSpMk id="18" creationId="{8E773EB3-A62A-EF43-B55A-EE037D5DBFD7}"/>
          </ac:cxnSpMkLst>
        </pc:cxnChg>
        <pc:cxnChg chg="mod">
          <ac:chgData name="Malin Zingmark" userId="6cfe7a96-6fa4-4cee-a5c3-deec5dbda72e" providerId="ADAL" clId="{F93D0C33-BD6A-EB4A-9F4D-E26D7BD7E20C}" dt="2020-01-16T14:24:42.138" v="325" actId="1035"/>
          <ac:cxnSpMkLst>
            <pc:docMk/>
            <pc:sldMk cId="2363269079" sldId="433"/>
            <ac:cxnSpMk id="21" creationId="{FCD58109-1255-464F-912D-73EADF78EA42}"/>
          </ac:cxnSpMkLst>
        </pc:cxnChg>
        <pc:cxnChg chg="add mod">
          <ac:chgData name="Malin Zingmark" userId="6cfe7a96-6fa4-4cee-a5c3-deec5dbda72e" providerId="ADAL" clId="{F93D0C33-BD6A-EB4A-9F4D-E26D7BD7E20C}" dt="2020-01-16T14:27:01.107" v="407" actId="1037"/>
          <ac:cxnSpMkLst>
            <pc:docMk/>
            <pc:sldMk cId="2363269079" sldId="433"/>
            <ac:cxnSpMk id="25" creationId="{8A9A9DED-5034-DB4E-B90B-A8A88DBC944E}"/>
          </ac:cxnSpMkLst>
        </pc:cxnChg>
        <pc:cxnChg chg="mod">
          <ac:chgData name="Malin Zingmark" userId="6cfe7a96-6fa4-4cee-a5c3-deec5dbda72e" providerId="ADAL" clId="{F93D0C33-BD6A-EB4A-9F4D-E26D7BD7E20C}" dt="2020-01-16T14:26:15.939" v="376" actId="553"/>
          <ac:cxnSpMkLst>
            <pc:docMk/>
            <pc:sldMk cId="2363269079" sldId="433"/>
            <ac:cxnSpMk id="28" creationId="{290F7B08-E865-1C45-8745-8871F0B8020F}"/>
          </ac:cxnSpMkLst>
        </pc:cxnChg>
        <pc:cxnChg chg="add mod">
          <ac:chgData name="Malin Zingmark" userId="6cfe7a96-6fa4-4cee-a5c3-deec5dbda72e" providerId="ADAL" clId="{F93D0C33-BD6A-EB4A-9F4D-E26D7BD7E20C}" dt="2020-01-16T14:27:40.957" v="419" actId="553"/>
          <ac:cxnSpMkLst>
            <pc:docMk/>
            <pc:sldMk cId="2363269079" sldId="433"/>
            <ac:cxnSpMk id="30" creationId="{DE4124B6-A6B0-1D48-81A2-69CDFC663DB6}"/>
          </ac:cxnSpMkLst>
        </pc:cxnChg>
        <pc:cxnChg chg="add mod">
          <ac:chgData name="Malin Zingmark" userId="6cfe7a96-6fa4-4cee-a5c3-deec5dbda72e" providerId="ADAL" clId="{F93D0C33-BD6A-EB4A-9F4D-E26D7BD7E20C}" dt="2020-01-16T14:27:26.070" v="418" actId="1037"/>
          <ac:cxnSpMkLst>
            <pc:docMk/>
            <pc:sldMk cId="2363269079" sldId="433"/>
            <ac:cxnSpMk id="31" creationId="{BD69328D-5009-2D46-902C-38BDDFA515AA}"/>
          </ac:cxnSpMkLst>
        </pc:cxnChg>
        <pc:cxnChg chg="add mod">
          <ac:chgData name="Malin Zingmark" userId="6cfe7a96-6fa4-4cee-a5c3-deec5dbda72e" providerId="ADAL" clId="{F93D0C33-BD6A-EB4A-9F4D-E26D7BD7E20C}" dt="2020-01-16T14:27:26.070" v="418" actId="1037"/>
          <ac:cxnSpMkLst>
            <pc:docMk/>
            <pc:sldMk cId="2363269079" sldId="433"/>
            <ac:cxnSpMk id="39" creationId="{1D368FED-BBEF-234A-A3DD-93C50C5911E6}"/>
          </ac:cxnSpMkLst>
        </pc:cxnChg>
        <pc:cxnChg chg="add mod">
          <ac:chgData name="Malin Zingmark" userId="6cfe7a96-6fa4-4cee-a5c3-deec5dbda72e" providerId="ADAL" clId="{F93D0C33-BD6A-EB4A-9F4D-E26D7BD7E20C}" dt="2020-01-16T14:27:01.107" v="407" actId="1037"/>
          <ac:cxnSpMkLst>
            <pc:docMk/>
            <pc:sldMk cId="2363269079" sldId="433"/>
            <ac:cxnSpMk id="43" creationId="{81A4BC90-1911-0A46-B9A8-3CBF496E833A}"/>
          </ac:cxnSpMkLst>
        </pc:cxnChg>
        <pc:cxnChg chg="add mod">
          <ac:chgData name="Malin Zingmark" userId="6cfe7a96-6fa4-4cee-a5c3-deec5dbda72e" providerId="ADAL" clId="{F93D0C33-BD6A-EB4A-9F4D-E26D7BD7E20C}" dt="2020-01-16T14:27:40.957" v="419" actId="553"/>
          <ac:cxnSpMkLst>
            <pc:docMk/>
            <pc:sldMk cId="2363269079" sldId="433"/>
            <ac:cxnSpMk id="44" creationId="{2DB0F67D-7D15-C643-BD0C-E19156830789}"/>
          </ac:cxnSpMkLst>
        </pc:cxnChg>
        <pc:cxnChg chg="add mod">
          <ac:chgData name="Malin Zingmark" userId="6cfe7a96-6fa4-4cee-a5c3-deec5dbda72e" providerId="ADAL" clId="{F93D0C33-BD6A-EB4A-9F4D-E26D7BD7E20C}" dt="2020-01-16T14:27:40.957" v="419" actId="553"/>
          <ac:cxnSpMkLst>
            <pc:docMk/>
            <pc:sldMk cId="2363269079" sldId="433"/>
            <ac:cxnSpMk id="46" creationId="{885D22DC-833E-BD46-96E2-0B9CEF6FA741}"/>
          </ac:cxnSpMkLst>
        </pc:cxnChg>
        <pc:cxnChg chg="add mod">
          <ac:chgData name="Malin Zingmark" userId="6cfe7a96-6fa4-4cee-a5c3-deec5dbda72e" providerId="ADAL" clId="{F93D0C33-BD6A-EB4A-9F4D-E26D7BD7E20C}" dt="2020-01-16T14:28:07.564" v="425" actId="14100"/>
          <ac:cxnSpMkLst>
            <pc:docMk/>
            <pc:sldMk cId="2363269079" sldId="433"/>
            <ac:cxnSpMk id="47" creationId="{A6875E26-B187-0447-990D-B7A1B173B0B2}"/>
          </ac:cxnSpMkLst>
        </pc:cxnChg>
        <pc:cxnChg chg="add mod">
          <ac:chgData name="Malin Zingmark" userId="6cfe7a96-6fa4-4cee-a5c3-deec5dbda72e" providerId="ADAL" clId="{F93D0C33-BD6A-EB4A-9F4D-E26D7BD7E20C}" dt="2020-01-16T14:28:41.762" v="441" actId="14100"/>
          <ac:cxnSpMkLst>
            <pc:docMk/>
            <pc:sldMk cId="2363269079" sldId="433"/>
            <ac:cxnSpMk id="49" creationId="{12877333-9A27-7A4D-97EE-2B7FDA458012}"/>
          </ac:cxnSpMkLst>
        </pc:cxnChg>
        <pc:cxnChg chg="add mod">
          <ac:chgData name="Malin Zingmark" userId="6cfe7a96-6fa4-4cee-a5c3-deec5dbda72e" providerId="ADAL" clId="{F93D0C33-BD6A-EB4A-9F4D-E26D7BD7E20C}" dt="2020-01-16T14:27:26.070" v="418" actId="1037"/>
          <ac:cxnSpMkLst>
            <pc:docMk/>
            <pc:sldMk cId="2363269079" sldId="433"/>
            <ac:cxnSpMk id="51" creationId="{0CA40073-5E1D-F14D-863D-5CB65C521CF4}"/>
          </ac:cxnSpMkLst>
        </pc:cxnChg>
        <pc:cxnChg chg="add mod">
          <ac:chgData name="Malin Zingmark" userId="6cfe7a96-6fa4-4cee-a5c3-deec5dbda72e" providerId="ADAL" clId="{F93D0C33-BD6A-EB4A-9F4D-E26D7BD7E20C}" dt="2020-01-16T14:27:26.070" v="418" actId="1037"/>
          <ac:cxnSpMkLst>
            <pc:docMk/>
            <pc:sldMk cId="2363269079" sldId="433"/>
            <ac:cxnSpMk id="52" creationId="{900E8096-743B-F242-A1A9-6DDCB7077EF4}"/>
          </ac:cxnSpMkLst>
        </pc:cxnChg>
        <pc:cxnChg chg="mod">
          <ac:chgData name="Malin Zingmark" userId="6cfe7a96-6fa4-4cee-a5c3-deec5dbda72e" providerId="ADAL" clId="{F93D0C33-BD6A-EB4A-9F4D-E26D7BD7E20C}" dt="2020-01-16T14:27:26.070" v="418" actId="1037"/>
          <ac:cxnSpMkLst>
            <pc:docMk/>
            <pc:sldMk cId="2363269079" sldId="433"/>
            <ac:cxnSpMk id="55" creationId="{EB508FDB-F3B7-3045-A972-04424A676834}"/>
          </ac:cxnSpMkLst>
        </pc:cxnChg>
        <pc:cxnChg chg="mod">
          <ac:chgData name="Malin Zingmark" userId="6cfe7a96-6fa4-4cee-a5c3-deec5dbda72e" providerId="ADAL" clId="{F93D0C33-BD6A-EB4A-9F4D-E26D7BD7E20C}" dt="2020-01-16T14:27:40.957" v="419" actId="553"/>
          <ac:cxnSpMkLst>
            <pc:docMk/>
            <pc:sldMk cId="2363269079" sldId="433"/>
            <ac:cxnSpMk id="59" creationId="{C9891687-BD4D-FE48-BDE0-054AEF3CDD9C}"/>
          </ac:cxnSpMkLst>
        </pc:cxnChg>
        <pc:cxnChg chg="mod">
          <ac:chgData name="Malin Zingmark" userId="6cfe7a96-6fa4-4cee-a5c3-deec5dbda72e" providerId="ADAL" clId="{F93D0C33-BD6A-EB4A-9F4D-E26D7BD7E20C}" dt="2020-01-16T14:24:42.138" v="325" actId="1035"/>
          <ac:cxnSpMkLst>
            <pc:docMk/>
            <pc:sldMk cId="2363269079" sldId="433"/>
            <ac:cxnSpMk id="61" creationId="{52D2252F-79C6-DF43-826F-23DB9A40329A}"/>
          </ac:cxnSpMkLst>
        </pc:cxnChg>
        <pc:cxnChg chg="mod">
          <ac:chgData name="Malin Zingmark" userId="6cfe7a96-6fa4-4cee-a5c3-deec5dbda72e" providerId="ADAL" clId="{F93D0C33-BD6A-EB4A-9F4D-E26D7BD7E20C}" dt="2020-01-16T14:27:40.957" v="419" actId="553"/>
          <ac:cxnSpMkLst>
            <pc:docMk/>
            <pc:sldMk cId="2363269079" sldId="433"/>
            <ac:cxnSpMk id="66" creationId="{8DFC9A09-2D08-C743-A0D1-FBAA144B622E}"/>
          </ac:cxnSpMkLst>
        </pc:cxnChg>
        <pc:cxnChg chg="mod">
          <ac:chgData name="Malin Zingmark" userId="6cfe7a96-6fa4-4cee-a5c3-deec5dbda72e" providerId="ADAL" clId="{F93D0C33-BD6A-EB4A-9F4D-E26D7BD7E20C}" dt="2020-01-16T14:26:15.939" v="376" actId="553"/>
          <ac:cxnSpMkLst>
            <pc:docMk/>
            <pc:sldMk cId="2363269079" sldId="433"/>
            <ac:cxnSpMk id="77" creationId="{4DBCF92D-0174-0F4E-BABC-D8A0D897861E}"/>
          </ac:cxnSpMkLst>
        </pc:cxnChg>
        <pc:cxnChg chg="mod">
          <ac:chgData name="Malin Zingmark" userId="6cfe7a96-6fa4-4cee-a5c3-deec5dbda72e" providerId="ADAL" clId="{F93D0C33-BD6A-EB4A-9F4D-E26D7BD7E20C}" dt="2020-01-16T14:27:40.957" v="419" actId="553"/>
          <ac:cxnSpMkLst>
            <pc:docMk/>
            <pc:sldMk cId="2363269079" sldId="433"/>
            <ac:cxnSpMk id="79" creationId="{C459D0BE-F1E3-7E46-B461-38F9B1A7D3DA}"/>
          </ac:cxnSpMkLst>
        </pc:cxnChg>
        <pc:cxnChg chg="mod">
          <ac:chgData name="Malin Zingmark" userId="6cfe7a96-6fa4-4cee-a5c3-deec5dbda72e" providerId="ADAL" clId="{F93D0C33-BD6A-EB4A-9F4D-E26D7BD7E20C}" dt="2020-01-16T14:24:42.138" v="325" actId="1035"/>
          <ac:cxnSpMkLst>
            <pc:docMk/>
            <pc:sldMk cId="2363269079" sldId="433"/>
            <ac:cxnSpMk id="95" creationId="{F1B063D0-9CE8-0C46-96A8-2222C6281C3B}"/>
          </ac:cxnSpMkLst>
        </pc:cxnChg>
      </pc:sldChg>
      <pc:sldChg chg="del">
        <pc:chgData name="Malin Zingmark" userId="6cfe7a96-6fa4-4cee-a5c3-deec5dbda72e" providerId="ADAL" clId="{F93D0C33-BD6A-EB4A-9F4D-E26D7BD7E20C}" dt="2020-01-16T09:32:07.095" v="255" actId="2696"/>
        <pc:sldMkLst>
          <pc:docMk/>
          <pc:sldMk cId="2858421262" sldId="451"/>
        </pc:sldMkLst>
      </pc:sldChg>
      <pc:sldChg chg="addSp delSp modSp del">
        <pc:chgData name="Malin Zingmark" userId="6cfe7a96-6fa4-4cee-a5c3-deec5dbda72e" providerId="ADAL" clId="{F93D0C33-BD6A-EB4A-9F4D-E26D7BD7E20C}" dt="2020-01-16T14:29:00.669" v="442" actId="2696"/>
        <pc:sldMkLst>
          <pc:docMk/>
          <pc:sldMk cId="1554838215" sldId="456"/>
        </pc:sldMkLst>
        <pc:spChg chg="mod">
          <ac:chgData name="Malin Zingmark" userId="6cfe7a96-6fa4-4cee-a5c3-deec5dbda72e" providerId="ADAL" clId="{F93D0C33-BD6A-EB4A-9F4D-E26D7BD7E20C}" dt="2020-01-16T14:24:32.557" v="302" actId="1036"/>
          <ac:spMkLst>
            <pc:docMk/>
            <pc:sldMk cId="1554838215" sldId="456"/>
            <ac:spMk id="11" creationId="{7E36FDF8-E42A-5846-9B23-70795DB53093}"/>
          </ac:spMkLst>
        </pc:spChg>
        <pc:spChg chg="mod">
          <ac:chgData name="Malin Zingmark" userId="6cfe7a96-6fa4-4cee-a5c3-deec5dbda72e" providerId="ADAL" clId="{F93D0C33-BD6A-EB4A-9F4D-E26D7BD7E20C}" dt="2020-01-16T14:24:32.557" v="302" actId="1036"/>
          <ac:spMkLst>
            <pc:docMk/>
            <pc:sldMk cId="1554838215" sldId="456"/>
            <ac:spMk id="37" creationId="{C13AACF2-261C-7649-A018-ED5C2574F556}"/>
          </ac:spMkLst>
        </pc:spChg>
        <pc:spChg chg="add del">
          <ac:chgData name="Malin Zingmark" userId="6cfe7a96-6fa4-4cee-a5c3-deec5dbda72e" providerId="ADAL" clId="{F93D0C33-BD6A-EB4A-9F4D-E26D7BD7E20C}" dt="2020-01-16T08:41:49.715" v="73" actId="478"/>
          <ac:spMkLst>
            <pc:docMk/>
            <pc:sldMk cId="1554838215" sldId="456"/>
            <ac:spMk id="42" creationId="{047FFCFC-268C-FF4E-8E01-91539374D140}"/>
          </ac:spMkLst>
        </pc:spChg>
        <pc:spChg chg="add del">
          <ac:chgData name="Malin Zingmark" userId="6cfe7a96-6fa4-4cee-a5c3-deec5dbda72e" providerId="ADAL" clId="{F93D0C33-BD6A-EB4A-9F4D-E26D7BD7E20C}" dt="2020-01-16T08:41:54.292" v="75" actId="478"/>
          <ac:spMkLst>
            <pc:docMk/>
            <pc:sldMk cId="1554838215" sldId="456"/>
            <ac:spMk id="51" creationId="{CC1F2C10-5ECC-1F4E-9DF2-003826B16CD9}"/>
          </ac:spMkLst>
        </pc:spChg>
        <pc:spChg chg="mod">
          <ac:chgData name="Malin Zingmark" userId="6cfe7a96-6fa4-4cee-a5c3-deec5dbda72e" providerId="ADAL" clId="{F93D0C33-BD6A-EB4A-9F4D-E26D7BD7E20C}" dt="2020-01-16T14:24:32.557" v="302" actId="1036"/>
          <ac:spMkLst>
            <pc:docMk/>
            <pc:sldMk cId="1554838215" sldId="456"/>
            <ac:spMk id="54" creationId="{3A846D93-552C-EB49-AE5E-230D89D5A556}"/>
          </ac:spMkLst>
        </pc:spChg>
        <pc:spChg chg="add del">
          <ac:chgData name="Malin Zingmark" userId="6cfe7a96-6fa4-4cee-a5c3-deec5dbda72e" providerId="ADAL" clId="{F93D0C33-BD6A-EB4A-9F4D-E26D7BD7E20C}" dt="2020-01-16T08:41:52.019" v="74" actId="478"/>
          <ac:spMkLst>
            <pc:docMk/>
            <pc:sldMk cId="1554838215" sldId="456"/>
            <ac:spMk id="58" creationId="{1CD6FE71-58AC-0944-972F-10F16A06490E}"/>
          </ac:spMkLst>
        </pc:spChg>
        <pc:spChg chg="add del mod">
          <ac:chgData name="Malin Zingmark" userId="6cfe7a96-6fa4-4cee-a5c3-deec5dbda72e" providerId="ADAL" clId="{F93D0C33-BD6A-EB4A-9F4D-E26D7BD7E20C}" dt="2020-01-16T14:24:32.557" v="302" actId="1036"/>
          <ac:spMkLst>
            <pc:docMk/>
            <pc:sldMk cId="1554838215" sldId="456"/>
            <ac:spMk id="64" creationId="{A4F8B194-FC1F-D140-874F-2177621037DA}"/>
          </ac:spMkLst>
        </pc:spChg>
        <pc:spChg chg="mod">
          <ac:chgData name="Malin Zingmark" userId="6cfe7a96-6fa4-4cee-a5c3-deec5dbda72e" providerId="ADAL" clId="{F93D0C33-BD6A-EB4A-9F4D-E26D7BD7E20C}" dt="2020-01-16T14:24:32.557" v="302" actId="1036"/>
          <ac:spMkLst>
            <pc:docMk/>
            <pc:sldMk cId="1554838215" sldId="456"/>
            <ac:spMk id="67" creationId="{9306043B-C642-AE49-B9AD-A65B792D508B}"/>
          </ac:spMkLst>
        </pc:spChg>
        <pc:spChg chg="mod">
          <ac:chgData name="Malin Zingmark" userId="6cfe7a96-6fa4-4cee-a5c3-deec5dbda72e" providerId="ADAL" clId="{F93D0C33-BD6A-EB4A-9F4D-E26D7BD7E20C}" dt="2020-01-16T14:24:32.557" v="302" actId="1036"/>
          <ac:spMkLst>
            <pc:docMk/>
            <pc:sldMk cId="1554838215" sldId="456"/>
            <ac:spMk id="68" creationId="{A1CA79C9-5D19-9543-8F45-816DE4FC155E}"/>
          </ac:spMkLst>
        </pc:spChg>
        <pc:spChg chg="mod">
          <ac:chgData name="Malin Zingmark" userId="6cfe7a96-6fa4-4cee-a5c3-deec5dbda72e" providerId="ADAL" clId="{F93D0C33-BD6A-EB4A-9F4D-E26D7BD7E20C}" dt="2020-01-16T14:24:32.557" v="302" actId="1036"/>
          <ac:spMkLst>
            <pc:docMk/>
            <pc:sldMk cId="1554838215" sldId="456"/>
            <ac:spMk id="69" creationId="{8D2A5C23-850D-5849-A8BF-4A26B0D545F1}"/>
          </ac:spMkLst>
        </pc:spChg>
        <pc:spChg chg="mod">
          <ac:chgData name="Malin Zingmark" userId="6cfe7a96-6fa4-4cee-a5c3-deec5dbda72e" providerId="ADAL" clId="{F93D0C33-BD6A-EB4A-9F4D-E26D7BD7E20C}" dt="2020-01-16T14:24:32.557" v="302" actId="1036"/>
          <ac:spMkLst>
            <pc:docMk/>
            <pc:sldMk cId="1554838215" sldId="456"/>
            <ac:spMk id="70" creationId="{0FC8895A-AFF0-6C48-AA02-110529C5E449}"/>
          </ac:spMkLst>
        </pc:spChg>
        <pc:spChg chg="mod">
          <ac:chgData name="Malin Zingmark" userId="6cfe7a96-6fa4-4cee-a5c3-deec5dbda72e" providerId="ADAL" clId="{F93D0C33-BD6A-EB4A-9F4D-E26D7BD7E20C}" dt="2020-01-16T14:24:32.557" v="302" actId="1036"/>
          <ac:spMkLst>
            <pc:docMk/>
            <pc:sldMk cId="1554838215" sldId="456"/>
            <ac:spMk id="74" creationId="{21679F19-C931-9A4A-96D4-B6B10E8B99EB}"/>
          </ac:spMkLst>
        </pc:spChg>
        <pc:spChg chg="mod">
          <ac:chgData name="Malin Zingmark" userId="6cfe7a96-6fa4-4cee-a5c3-deec5dbda72e" providerId="ADAL" clId="{F93D0C33-BD6A-EB4A-9F4D-E26D7BD7E20C}" dt="2020-01-16T14:24:32.557" v="302" actId="1036"/>
          <ac:spMkLst>
            <pc:docMk/>
            <pc:sldMk cId="1554838215" sldId="456"/>
            <ac:spMk id="81" creationId="{70A51397-6C3E-ED4D-8902-288A4978AD53}"/>
          </ac:spMkLst>
        </pc:spChg>
        <pc:spChg chg="mod">
          <ac:chgData name="Malin Zingmark" userId="6cfe7a96-6fa4-4cee-a5c3-deec5dbda72e" providerId="ADAL" clId="{F93D0C33-BD6A-EB4A-9F4D-E26D7BD7E20C}" dt="2020-01-16T14:24:32.557" v="302" actId="1036"/>
          <ac:spMkLst>
            <pc:docMk/>
            <pc:sldMk cId="1554838215" sldId="456"/>
            <ac:spMk id="82" creationId="{5B940515-1089-FD46-B68B-1336D3642EEF}"/>
          </ac:spMkLst>
        </pc:spChg>
        <pc:spChg chg="mod">
          <ac:chgData name="Malin Zingmark" userId="6cfe7a96-6fa4-4cee-a5c3-deec5dbda72e" providerId="ADAL" clId="{F93D0C33-BD6A-EB4A-9F4D-E26D7BD7E20C}" dt="2020-01-16T14:24:32.557" v="302" actId="1036"/>
          <ac:spMkLst>
            <pc:docMk/>
            <pc:sldMk cId="1554838215" sldId="456"/>
            <ac:spMk id="83" creationId="{31556687-7184-A046-9076-328AE7247559}"/>
          </ac:spMkLst>
        </pc:spChg>
        <pc:spChg chg="mod">
          <ac:chgData name="Malin Zingmark" userId="6cfe7a96-6fa4-4cee-a5c3-deec5dbda72e" providerId="ADAL" clId="{F93D0C33-BD6A-EB4A-9F4D-E26D7BD7E20C}" dt="2020-01-16T14:24:32.557" v="302" actId="1036"/>
          <ac:spMkLst>
            <pc:docMk/>
            <pc:sldMk cId="1554838215" sldId="456"/>
            <ac:spMk id="84" creationId="{BAFB61B9-2E3A-8342-8714-6FF0E28E06AA}"/>
          </ac:spMkLst>
        </pc:spChg>
        <pc:spChg chg="mod">
          <ac:chgData name="Malin Zingmark" userId="6cfe7a96-6fa4-4cee-a5c3-deec5dbda72e" providerId="ADAL" clId="{F93D0C33-BD6A-EB4A-9F4D-E26D7BD7E20C}" dt="2020-01-16T14:24:32.557" v="302" actId="1036"/>
          <ac:spMkLst>
            <pc:docMk/>
            <pc:sldMk cId="1554838215" sldId="456"/>
            <ac:spMk id="85" creationId="{7B1B3C2E-DBD7-1C4E-B795-AAE7CA5BBF0A}"/>
          </ac:spMkLst>
        </pc:spChg>
        <pc:spChg chg="mod">
          <ac:chgData name="Malin Zingmark" userId="6cfe7a96-6fa4-4cee-a5c3-deec5dbda72e" providerId="ADAL" clId="{F93D0C33-BD6A-EB4A-9F4D-E26D7BD7E20C}" dt="2020-01-16T14:24:32.557" v="302" actId="1036"/>
          <ac:spMkLst>
            <pc:docMk/>
            <pc:sldMk cId="1554838215" sldId="456"/>
            <ac:spMk id="87" creationId="{70BB7BDA-EACC-9F42-B0D7-F73CF7BAB379}"/>
          </ac:spMkLst>
        </pc:spChg>
        <pc:spChg chg="mod">
          <ac:chgData name="Malin Zingmark" userId="6cfe7a96-6fa4-4cee-a5c3-deec5dbda72e" providerId="ADAL" clId="{F93D0C33-BD6A-EB4A-9F4D-E26D7BD7E20C}" dt="2020-01-16T14:24:32.557" v="302" actId="1036"/>
          <ac:spMkLst>
            <pc:docMk/>
            <pc:sldMk cId="1554838215" sldId="456"/>
            <ac:spMk id="90" creationId="{1730A983-67CE-164A-B581-E7D53FBBC9FF}"/>
          </ac:spMkLst>
        </pc:spChg>
        <pc:spChg chg="mod">
          <ac:chgData name="Malin Zingmark" userId="6cfe7a96-6fa4-4cee-a5c3-deec5dbda72e" providerId="ADAL" clId="{F93D0C33-BD6A-EB4A-9F4D-E26D7BD7E20C}" dt="2020-01-16T14:24:32.557" v="302" actId="1036"/>
          <ac:spMkLst>
            <pc:docMk/>
            <pc:sldMk cId="1554838215" sldId="456"/>
            <ac:spMk id="92" creationId="{48BC83E2-5BEC-DD43-A961-138ADEFAFEB5}"/>
          </ac:spMkLst>
        </pc:spChg>
        <pc:spChg chg="mod">
          <ac:chgData name="Malin Zingmark" userId="6cfe7a96-6fa4-4cee-a5c3-deec5dbda72e" providerId="ADAL" clId="{F93D0C33-BD6A-EB4A-9F4D-E26D7BD7E20C}" dt="2020-01-16T14:24:32.557" v="302" actId="1036"/>
          <ac:spMkLst>
            <pc:docMk/>
            <pc:sldMk cId="1554838215" sldId="456"/>
            <ac:spMk id="100" creationId="{B832C75F-3B3C-5E4A-BDCF-5E7D3EB96FB0}"/>
          </ac:spMkLst>
        </pc:spChg>
        <pc:spChg chg="mod">
          <ac:chgData name="Malin Zingmark" userId="6cfe7a96-6fa4-4cee-a5c3-deec5dbda72e" providerId="ADAL" clId="{F93D0C33-BD6A-EB4A-9F4D-E26D7BD7E20C}" dt="2020-01-16T14:24:32.557" v="302" actId="1036"/>
          <ac:spMkLst>
            <pc:docMk/>
            <pc:sldMk cId="1554838215" sldId="456"/>
            <ac:spMk id="102" creationId="{5CFCAFC8-E452-8E41-86A3-30F4454F2A15}"/>
          </ac:spMkLst>
        </pc:spChg>
        <pc:cxnChg chg="mod">
          <ac:chgData name="Malin Zingmark" userId="6cfe7a96-6fa4-4cee-a5c3-deec5dbda72e" providerId="ADAL" clId="{F93D0C33-BD6A-EB4A-9F4D-E26D7BD7E20C}" dt="2020-01-16T14:24:32.557" v="302" actId="1036"/>
          <ac:cxnSpMkLst>
            <pc:docMk/>
            <pc:sldMk cId="1554838215" sldId="456"/>
            <ac:cxnSpMk id="71" creationId="{EE328B70-A4B9-A24B-8366-CE131E35BE94}"/>
          </ac:cxnSpMkLst>
        </pc:cxnChg>
        <pc:cxnChg chg="mod">
          <ac:chgData name="Malin Zingmark" userId="6cfe7a96-6fa4-4cee-a5c3-deec5dbda72e" providerId="ADAL" clId="{F93D0C33-BD6A-EB4A-9F4D-E26D7BD7E20C}" dt="2020-01-16T14:24:32.557" v="302" actId="1036"/>
          <ac:cxnSpMkLst>
            <pc:docMk/>
            <pc:sldMk cId="1554838215" sldId="456"/>
            <ac:cxnSpMk id="72" creationId="{A0E95A4B-6900-E748-8FEF-2AAB0F676E94}"/>
          </ac:cxnSpMkLst>
        </pc:cxnChg>
        <pc:cxnChg chg="mod">
          <ac:chgData name="Malin Zingmark" userId="6cfe7a96-6fa4-4cee-a5c3-deec5dbda72e" providerId="ADAL" clId="{F93D0C33-BD6A-EB4A-9F4D-E26D7BD7E20C}" dt="2020-01-16T14:24:32.557" v="302" actId="1036"/>
          <ac:cxnSpMkLst>
            <pc:docMk/>
            <pc:sldMk cId="1554838215" sldId="456"/>
            <ac:cxnSpMk id="86" creationId="{015086DB-2E35-B34F-A4D0-44C1DB6299CE}"/>
          </ac:cxnSpMkLst>
        </pc:cxnChg>
        <pc:cxnChg chg="mod">
          <ac:chgData name="Malin Zingmark" userId="6cfe7a96-6fa4-4cee-a5c3-deec5dbda72e" providerId="ADAL" clId="{F93D0C33-BD6A-EB4A-9F4D-E26D7BD7E20C}" dt="2020-01-16T14:24:32.557" v="302" actId="1036"/>
          <ac:cxnSpMkLst>
            <pc:docMk/>
            <pc:sldMk cId="1554838215" sldId="456"/>
            <ac:cxnSpMk id="88" creationId="{4954844A-7580-8641-878C-A9C0C086C527}"/>
          </ac:cxnSpMkLst>
        </pc:cxnChg>
        <pc:cxnChg chg="mod">
          <ac:chgData name="Malin Zingmark" userId="6cfe7a96-6fa4-4cee-a5c3-deec5dbda72e" providerId="ADAL" clId="{F93D0C33-BD6A-EB4A-9F4D-E26D7BD7E20C}" dt="2020-01-16T14:24:32.557" v="302" actId="1036"/>
          <ac:cxnSpMkLst>
            <pc:docMk/>
            <pc:sldMk cId="1554838215" sldId="456"/>
            <ac:cxnSpMk id="89" creationId="{50B7E018-02FE-9E42-97C9-FAB055E951FA}"/>
          </ac:cxnSpMkLst>
        </pc:cxnChg>
        <pc:cxnChg chg="add del mod">
          <ac:chgData name="Malin Zingmark" userId="6cfe7a96-6fa4-4cee-a5c3-deec5dbda72e" providerId="ADAL" clId="{F93D0C33-BD6A-EB4A-9F4D-E26D7BD7E20C}" dt="2020-01-16T08:41:55.322" v="76" actId="478"/>
          <ac:cxnSpMkLst>
            <pc:docMk/>
            <pc:sldMk cId="1554838215" sldId="456"/>
            <ac:cxnSpMk id="93" creationId="{E8EAE160-273C-B044-83E3-D3FE4E6D23FE}"/>
          </ac:cxnSpMkLst>
        </pc:cxnChg>
        <pc:cxnChg chg="mod">
          <ac:chgData name="Malin Zingmark" userId="6cfe7a96-6fa4-4cee-a5c3-deec5dbda72e" providerId="ADAL" clId="{F93D0C33-BD6A-EB4A-9F4D-E26D7BD7E20C}" dt="2020-01-16T14:24:32.557" v="302" actId="1036"/>
          <ac:cxnSpMkLst>
            <pc:docMk/>
            <pc:sldMk cId="1554838215" sldId="456"/>
            <ac:cxnSpMk id="96" creationId="{D8F03F65-D38F-9D4D-BFDF-D1F39082A3FB}"/>
          </ac:cxnSpMkLst>
        </pc:cxnChg>
        <pc:cxnChg chg="mod">
          <ac:chgData name="Malin Zingmark" userId="6cfe7a96-6fa4-4cee-a5c3-deec5dbda72e" providerId="ADAL" clId="{F93D0C33-BD6A-EB4A-9F4D-E26D7BD7E20C}" dt="2020-01-16T14:24:32.557" v="302" actId="1036"/>
          <ac:cxnSpMkLst>
            <pc:docMk/>
            <pc:sldMk cId="1554838215" sldId="456"/>
            <ac:cxnSpMk id="97" creationId="{D913A133-A802-B04F-8273-E685287D097C}"/>
          </ac:cxnSpMkLst>
        </pc:cxnChg>
        <pc:cxnChg chg="mod">
          <ac:chgData name="Malin Zingmark" userId="6cfe7a96-6fa4-4cee-a5c3-deec5dbda72e" providerId="ADAL" clId="{F93D0C33-BD6A-EB4A-9F4D-E26D7BD7E20C}" dt="2020-01-16T14:24:32.557" v="302" actId="1036"/>
          <ac:cxnSpMkLst>
            <pc:docMk/>
            <pc:sldMk cId="1554838215" sldId="456"/>
            <ac:cxnSpMk id="98" creationId="{B834C75C-F620-584A-B248-31D20829DAE7}"/>
          </ac:cxnSpMkLst>
        </pc:cxnChg>
        <pc:cxnChg chg="add del mod">
          <ac:chgData name="Malin Zingmark" userId="6cfe7a96-6fa4-4cee-a5c3-deec5dbda72e" providerId="ADAL" clId="{F93D0C33-BD6A-EB4A-9F4D-E26D7BD7E20C}" dt="2020-01-16T14:24:32.557" v="302" actId="1036"/>
          <ac:cxnSpMkLst>
            <pc:docMk/>
            <pc:sldMk cId="1554838215" sldId="456"/>
            <ac:cxnSpMk id="99" creationId="{28B5B89D-8E29-044F-A0C7-7C591EC2476B}"/>
          </ac:cxnSpMkLst>
        </pc:cxnChg>
        <pc:cxnChg chg="mod">
          <ac:chgData name="Malin Zingmark" userId="6cfe7a96-6fa4-4cee-a5c3-deec5dbda72e" providerId="ADAL" clId="{F93D0C33-BD6A-EB4A-9F4D-E26D7BD7E20C}" dt="2020-01-16T14:24:32.557" v="302" actId="1036"/>
          <ac:cxnSpMkLst>
            <pc:docMk/>
            <pc:sldMk cId="1554838215" sldId="456"/>
            <ac:cxnSpMk id="101" creationId="{9E0B21B7-CE7C-644E-808C-0C9BB8D074BE}"/>
          </ac:cxnSpMkLst>
        </pc:cxnChg>
        <pc:cxnChg chg="mod">
          <ac:chgData name="Malin Zingmark" userId="6cfe7a96-6fa4-4cee-a5c3-deec5dbda72e" providerId="ADAL" clId="{F93D0C33-BD6A-EB4A-9F4D-E26D7BD7E20C}" dt="2020-01-16T14:24:32.557" v="302" actId="1036"/>
          <ac:cxnSpMkLst>
            <pc:docMk/>
            <pc:sldMk cId="1554838215" sldId="456"/>
            <ac:cxnSpMk id="105" creationId="{EAA2A463-17C8-8348-B58C-F578BDBEE99F}"/>
          </ac:cxnSpMkLst>
        </pc:cxnChg>
      </pc:sldChg>
      <pc:sldChg chg="del">
        <pc:chgData name="Malin Zingmark" userId="6cfe7a96-6fa4-4cee-a5c3-deec5dbda72e" providerId="ADAL" clId="{F93D0C33-BD6A-EB4A-9F4D-E26D7BD7E20C}" dt="2020-01-16T08:20:25.292" v="0" actId="2696"/>
        <pc:sldMkLst>
          <pc:docMk/>
          <pc:sldMk cId="1459385025" sldId="45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2020-03-13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6898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7771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1"/>
            <a:ext cx="9144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78659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%C3%A9cran-d-ordinateur-png-1199597/" TargetMode="External"/><Relationship Id="rId7" Type="http://schemas.openxmlformats.org/officeDocument/2006/relationships/hyperlink" Target="https://pixabay.com/sv/m%C3%A4nniskor-folkmassa-individer-304353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pixabay.com/en/money-dollars-cent-coins-bills-303844/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BFBE6A-BC05-894A-835A-40A4C17C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467" y="4580832"/>
            <a:ext cx="7965185" cy="933450"/>
          </a:xfrm>
        </p:spPr>
        <p:txBody>
          <a:bodyPr>
            <a:normAutofit fontScale="90000"/>
          </a:bodyPr>
          <a:lstStyle/>
          <a:p>
            <a:r>
              <a:rPr lang="sv-SE" dirty="0"/>
              <a:t>Förstudie gemensamt stöd för utbildningsplanering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92B5D39-8944-EF4F-8BC7-85C917FC64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Frågestund 11 mars 2020</a:t>
            </a:r>
          </a:p>
          <a:p>
            <a:endParaRPr lang="sv-SE" dirty="0"/>
          </a:p>
          <a:p>
            <a:r>
              <a:rPr lang="sv-SE" dirty="0"/>
              <a:t>Mauritz Danielsson, Malin Zingmark, Karin </a:t>
            </a:r>
            <a:r>
              <a:rPr lang="sv-SE" dirty="0" err="1"/>
              <a:t>Schelén</a:t>
            </a:r>
            <a:r>
              <a:rPr lang="sv-SE" dirty="0"/>
              <a:t> </a:t>
            </a:r>
          </a:p>
          <a:p>
            <a:r>
              <a:rPr lang="sv-SE" dirty="0" err="1"/>
              <a:t>Ladokkonsortiet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8012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3AEC3A-286B-EF4F-B772-5B99B106D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34832"/>
            <a:ext cx="7520940" cy="548640"/>
          </a:xfrm>
        </p:spPr>
        <p:txBody>
          <a:bodyPr/>
          <a:lstStyle/>
          <a:p>
            <a:r>
              <a:rPr lang="sv-SE" dirty="0"/>
              <a:t>Uppskattade kostnader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FB2A9B6-5691-8043-BC40-621EE9A89AF0}"/>
              </a:ext>
            </a:extLst>
          </p:cNvPr>
          <p:cNvSpPr txBox="1"/>
          <p:nvPr/>
        </p:nvSpPr>
        <p:spPr>
          <a:xfrm>
            <a:off x="574764" y="2878235"/>
            <a:ext cx="3898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Förvaltning, vidareutveckling och drift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B0D9F3FF-105A-7448-A51A-93E0BF03B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929999"/>
              </p:ext>
            </p:extLst>
          </p:nvPr>
        </p:nvGraphicFramePr>
        <p:xfrm>
          <a:off x="574764" y="1161865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28061879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5285306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Fas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Kostnad Mkr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40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Fas 1, 1,5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23-24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010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Fas 2, 1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15-16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396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38-40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911478"/>
                  </a:ext>
                </a:extLst>
              </a:tr>
            </a:tbl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30255BF1-37E4-774E-89B3-FAFFDF1542F2}"/>
              </a:ext>
            </a:extLst>
          </p:cNvPr>
          <p:cNvSpPr txBox="1"/>
          <p:nvPr/>
        </p:nvSpPr>
        <p:spPr>
          <a:xfrm>
            <a:off x="574764" y="822885"/>
            <a:ext cx="2366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Genomförandeprojekt</a:t>
            </a:r>
          </a:p>
        </p:txBody>
      </p:sp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F8737C70-8A05-8442-92A0-D6F8EEFED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14340"/>
              </p:ext>
            </p:extLst>
          </p:nvPr>
        </p:nvGraphicFramePr>
        <p:xfrm>
          <a:off x="574764" y="3185160"/>
          <a:ext cx="718457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6835">
                  <a:extLst>
                    <a:ext uri="{9D8B030D-6E8A-4147-A177-3AD203B41FA5}">
                      <a16:colId xmlns:a16="http://schemas.microsoft.com/office/drawing/2014/main" val="2035331859"/>
                    </a:ext>
                  </a:extLst>
                </a:gridCol>
                <a:gridCol w="2577737">
                  <a:extLst>
                    <a:ext uri="{9D8B030D-6E8A-4147-A177-3AD203B41FA5}">
                      <a16:colId xmlns:a16="http://schemas.microsoft.com/office/drawing/2014/main" val="34554199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Årlig kostnad Mkr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43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Support, dokumentation, licenser, overhead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483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Drift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367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Kravställning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181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Vidareutveckling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3,5-5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001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5,5,-7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199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309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888BB5-30BB-524F-B017-887A7D984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Styrelsens förslag till finansiering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C0648A-8330-674C-8611-D26073527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Lärosätena betalar 7 Mkr per år i 6 år för utveckling av den nya lösningen</a:t>
            </a:r>
          </a:p>
          <a:p>
            <a:r>
              <a:rPr lang="sv-SE" dirty="0"/>
              <a:t>Under dessa 6 år finansieras drift och förvaltning av den nya lösningen inom befintlig budget</a:t>
            </a:r>
          </a:p>
          <a:p>
            <a:r>
              <a:rPr lang="sv-SE" dirty="0"/>
              <a:t>Från år 7 och framåt betalar lärosätena 7 Mkr/år för drift och vidareutveckling</a:t>
            </a:r>
          </a:p>
        </p:txBody>
      </p:sp>
    </p:spTree>
    <p:extLst>
      <p:ext uri="{BB962C8B-B14F-4D97-AF65-F5344CB8AC3E}">
        <p14:creationId xmlns:p14="http://schemas.microsoft.com/office/powerpoint/2010/main" val="2398595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D9CED5-4BE2-F84A-AE40-ED3B557FB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Finansieringsalternativ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0364D0-D25A-3343-8F6C-13155B856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/>
              <a:t>Alla lärosäten finansierar lösningen </a:t>
            </a:r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Alla lärosäten delar på utvecklingskostnaden. Den årliga drift- och vidareutvecklingskostnaden fördelas på de lärosäten som använder lösningen. </a:t>
            </a:r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4493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76C9FB-8732-6742-83A2-4A799F3FB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 steg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3BCA47-8581-9244-A3F9-439E0CABA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Sista dag att svara på remissen fredag 3 april</a:t>
            </a:r>
          </a:p>
          <a:p>
            <a:r>
              <a:rPr lang="sv-SE" dirty="0"/>
              <a:t>Remissvaren sammanställs och diskuteras med </a:t>
            </a:r>
            <a:r>
              <a:rPr lang="sv-SE" dirty="0" err="1"/>
              <a:t>Ladokkonsortiets</a:t>
            </a:r>
            <a:r>
              <a:rPr lang="sv-SE" dirty="0"/>
              <a:t> styrelse</a:t>
            </a:r>
          </a:p>
          <a:p>
            <a:r>
              <a:rPr lang="sv-SE" dirty="0"/>
              <a:t>Inför </a:t>
            </a:r>
            <a:r>
              <a:rPr lang="sv-SE" dirty="0" err="1"/>
              <a:t>Ladokstämman</a:t>
            </a:r>
            <a:r>
              <a:rPr lang="sv-SE" dirty="0"/>
              <a:t> skickas förslag till beslut ut till lärosätena</a:t>
            </a:r>
          </a:p>
          <a:p>
            <a:r>
              <a:rPr lang="sv-SE" dirty="0"/>
              <a:t>Beslut på </a:t>
            </a:r>
            <a:r>
              <a:rPr lang="sv-SE" dirty="0" err="1"/>
              <a:t>Ladokstämman</a:t>
            </a:r>
            <a:r>
              <a:rPr lang="sv-SE" dirty="0"/>
              <a:t> 28/5</a:t>
            </a:r>
          </a:p>
        </p:txBody>
      </p:sp>
    </p:spTree>
    <p:extLst>
      <p:ext uri="{BB962C8B-B14F-4D97-AF65-F5344CB8AC3E}">
        <p14:creationId xmlns:p14="http://schemas.microsoft.com/office/powerpoint/2010/main" val="81442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F4E19E-08D5-F249-A67F-0238FAE86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11564C-7E25-5B4C-BCA0-DEA639A4F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 arbetet med </a:t>
            </a:r>
            <a:r>
              <a:rPr lang="sv-SE" dirty="0" err="1"/>
              <a:t>Ladokkonsortiets</a:t>
            </a:r>
            <a:r>
              <a:rPr lang="sv-SE" dirty="0"/>
              <a:t> strategi 2019-2024 kom önskemålet upp att utreda nyttan med en gemensam utbildningsdatabas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Från den beslutade strategin:</a:t>
            </a:r>
          </a:p>
          <a:p>
            <a:pPr lvl="1"/>
            <a:r>
              <a:rPr lang="sv-SE" dirty="0" err="1">
                <a:solidFill>
                  <a:schemeClr val="accent5"/>
                </a:solidFill>
              </a:rPr>
              <a:t>Ladok</a:t>
            </a:r>
            <a:r>
              <a:rPr lang="sv-SE" dirty="0">
                <a:solidFill>
                  <a:schemeClr val="accent5"/>
                </a:solidFill>
              </a:rPr>
              <a:t> utökar stödet genom att: utveckla funktionalitet för lärosätenas behov av utbildningsplanering och ge möjlighet att ersätta de lokala utbildningsdatabaserna, om nyttoanalysen som genomförs under 2019 visar på </a:t>
            </a:r>
            <a:r>
              <a:rPr lang="sv-SE" dirty="0" err="1">
                <a:solidFill>
                  <a:schemeClr val="accent5"/>
                </a:solidFill>
              </a:rPr>
              <a:t>sektorsnytta</a:t>
            </a:r>
            <a:r>
              <a:rPr lang="sv-SE" dirty="0">
                <a:solidFill>
                  <a:schemeClr val="accent5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741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7EEEF5-A152-8547-A14C-E3DEFD08F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8707"/>
            <a:ext cx="7520940" cy="548640"/>
          </a:xfrm>
        </p:spPr>
        <p:txBody>
          <a:bodyPr/>
          <a:lstStyle/>
          <a:p>
            <a:r>
              <a:rPr lang="sv-SE" dirty="0"/>
              <a:t>Nuläge – 15 olika utbildningsdatabaser</a:t>
            </a:r>
          </a:p>
        </p:txBody>
      </p:sp>
      <p:sp>
        <p:nvSpPr>
          <p:cNvPr id="4" name="Rektangel med rundade hörn 3">
            <a:extLst>
              <a:ext uri="{FF2B5EF4-FFF2-40B4-BE49-F238E27FC236}">
                <a16:creationId xmlns:a16="http://schemas.microsoft.com/office/drawing/2014/main" id="{BA4FD578-D84D-3B44-A0A3-00C3B3BF693D}"/>
              </a:ext>
            </a:extLst>
          </p:cNvPr>
          <p:cNvSpPr/>
          <p:nvPr/>
        </p:nvSpPr>
        <p:spPr>
          <a:xfrm>
            <a:off x="3776008" y="1176415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SLU</a:t>
            </a:r>
          </a:p>
        </p:txBody>
      </p:sp>
      <p:sp>
        <p:nvSpPr>
          <p:cNvPr id="5" name="Rektangel med rundade hörn 4">
            <a:extLst>
              <a:ext uri="{FF2B5EF4-FFF2-40B4-BE49-F238E27FC236}">
                <a16:creationId xmlns:a16="http://schemas.microsoft.com/office/drawing/2014/main" id="{AC43B4CF-5EB6-F24E-B59E-263E6F3A6469}"/>
              </a:ext>
            </a:extLst>
          </p:cNvPr>
          <p:cNvSpPr/>
          <p:nvPr/>
        </p:nvSpPr>
        <p:spPr>
          <a:xfrm>
            <a:off x="3776007" y="1768307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SU</a:t>
            </a:r>
            <a:endParaRPr lang="sv-SE" sz="2400" dirty="0"/>
          </a:p>
        </p:txBody>
      </p:sp>
      <p:sp>
        <p:nvSpPr>
          <p:cNvPr id="6" name="Rektangel med rundade hörn 5">
            <a:extLst>
              <a:ext uri="{FF2B5EF4-FFF2-40B4-BE49-F238E27FC236}">
                <a16:creationId xmlns:a16="http://schemas.microsoft.com/office/drawing/2014/main" id="{8653BAAB-6F57-7C4E-A937-BCB9035F770E}"/>
              </a:ext>
            </a:extLst>
          </p:cNvPr>
          <p:cNvSpPr/>
          <p:nvPr/>
        </p:nvSpPr>
        <p:spPr>
          <a:xfrm>
            <a:off x="3787382" y="2370552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EHS</a:t>
            </a:r>
            <a:endParaRPr lang="sv-SE" sz="2400" dirty="0"/>
          </a:p>
        </p:txBody>
      </p:sp>
      <p:sp>
        <p:nvSpPr>
          <p:cNvPr id="7" name="Rektangel med rundade hörn 6">
            <a:extLst>
              <a:ext uri="{FF2B5EF4-FFF2-40B4-BE49-F238E27FC236}">
                <a16:creationId xmlns:a16="http://schemas.microsoft.com/office/drawing/2014/main" id="{037B5E54-1094-9F4C-85EC-E2FB0CF0877F}"/>
              </a:ext>
            </a:extLst>
          </p:cNvPr>
          <p:cNvSpPr/>
          <p:nvPr/>
        </p:nvSpPr>
        <p:spPr>
          <a:xfrm>
            <a:off x="433096" y="1074573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GU</a:t>
            </a:r>
          </a:p>
        </p:txBody>
      </p:sp>
      <p:sp>
        <p:nvSpPr>
          <p:cNvPr id="8" name="Rektangel med rundade hörn 7">
            <a:extLst>
              <a:ext uri="{FF2B5EF4-FFF2-40B4-BE49-F238E27FC236}">
                <a16:creationId xmlns:a16="http://schemas.microsoft.com/office/drawing/2014/main" id="{D64C4833-3017-C742-AC3A-9E24BB48C49E}"/>
              </a:ext>
            </a:extLst>
          </p:cNvPr>
          <p:cNvSpPr/>
          <p:nvPr/>
        </p:nvSpPr>
        <p:spPr>
          <a:xfrm>
            <a:off x="433096" y="1585271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LU</a:t>
            </a:r>
          </a:p>
        </p:txBody>
      </p:sp>
      <p:sp>
        <p:nvSpPr>
          <p:cNvPr id="9" name="Rektangel med rundade hörn 8">
            <a:extLst>
              <a:ext uri="{FF2B5EF4-FFF2-40B4-BE49-F238E27FC236}">
                <a16:creationId xmlns:a16="http://schemas.microsoft.com/office/drawing/2014/main" id="{C67C44E0-08E9-9444-9327-BDB0B9338F7C}"/>
              </a:ext>
            </a:extLst>
          </p:cNvPr>
          <p:cNvSpPr/>
          <p:nvPr/>
        </p:nvSpPr>
        <p:spPr>
          <a:xfrm>
            <a:off x="5717634" y="631230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UU</a:t>
            </a:r>
          </a:p>
        </p:txBody>
      </p:sp>
      <p:sp>
        <p:nvSpPr>
          <p:cNvPr id="10" name="Rektangel med rundade hörn 9">
            <a:extLst>
              <a:ext uri="{FF2B5EF4-FFF2-40B4-BE49-F238E27FC236}">
                <a16:creationId xmlns:a16="http://schemas.microsoft.com/office/drawing/2014/main" id="{78568813-85AD-7648-9A66-32F7DF6D89DC}"/>
              </a:ext>
            </a:extLst>
          </p:cNvPr>
          <p:cNvSpPr/>
          <p:nvPr/>
        </p:nvSpPr>
        <p:spPr>
          <a:xfrm>
            <a:off x="6385041" y="1132573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UMU</a:t>
            </a:r>
          </a:p>
        </p:txBody>
      </p:sp>
      <p:sp>
        <p:nvSpPr>
          <p:cNvPr id="11" name="Rektangel med rundade hörn 10">
            <a:extLst>
              <a:ext uri="{FF2B5EF4-FFF2-40B4-BE49-F238E27FC236}">
                <a16:creationId xmlns:a16="http://schemas.microsoft.com/office/drawing/2014/main" id="{C8714D95-B1FA-FD4F-9A27-06282D4289AF}"/>
              </a:ext>
            </a:extLst>
          </p:cNvPr>
          <p:cNvSpPr/>
          <p:nvPr/>
        </p:nvSpPr>
        <p:spPr>
          <a:xfrm>
            <a:off x="7271542" y="1349191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KI</a:t>
            </a:r>
          </a:p>
        </p:txBody>
      </p:sp>
      <p:sp>
        <p:nvSpPr>
          <p:cNvPr id="12" name="Rektangel med rundade hörn 11">
            <a:extLst>
              <a:ext uri="{FF2B5EF4-FFF2-40B4-BE49-F238E27FC236}">
                <a16:creationId xmlns:a16="http://schemas.microsoft.com/office/drawing/2014/main" id="{631BC1FE-2D56-4A4F-9AF5-D09E9611CD71}"/>
              </a:ext>
            </a:extLst>
          </p:cNvPr>
          <p:cNvSpPr/>
          <p:nvPr/>
        </p:nvSpPr>
        <p:spPr>
          <a:xfrm>
            <a:off x="7710771" y="744742"/>
            <a:ext cx="1072055" cy="714704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MDH</a:t>
            </a:r>
          </a:p>
        </p:txBody>
      </p:sp>
      <p:sp>
        <p:nvSpPr>
          <p:cNvPr id="13" name="Rektangel med rundade hörn 12">
            <a:extLst>
              <a:ext uri="{FF2B5EF4-FFF2-40B4-BE49-F238E27FC236}">
                <a16:creationId xmlns:a16="http://schemas.microsoft.com/office/drawing/2014/main" id="{82BB314D-612C-1A40-B3C5-37ACBC47C560}"/>
              </a:ext>
            </a:extLst>
          </p:cNvPr>
          <p:cNvSpPr/>
          <p:nvPr/>
        </p:nvSpPr>
        <p:spPr>
          <a:xfrm>
            <a:off x="433096" y="2409283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HKR</a:t>
            </a:r>
          </a:p>
        </p:txBody>
      </p:sp>
      <p:sp>
        <p:nvSpPr>
          <p:cNvPr id="14" name="Rektangel med rundade hörn 13">
            <a:extLst>
              <a:ext uri="{FF2B5EF4-FFF2-40B4-BE49-F238E27FC236}">
                <a16:creationId xmlns:a16="http://schemas.microsoft.com/office/drawing/2014/main" id="{A4B65334-84AD-5147-B76E-BA96495E5783}"/>
              </a:ext>
            </a:extLst>
          </p:cNvPr>
          <p:cNvSpPr/>
          <p:nvPr/>
        </p:nvSpPr>
        <p:spPr>
          <a:xfrm>
            <a:off x="433096" y="2909418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HDA</a:t>
            </a:r>
          </a:p>
        </p:txBody>
      </p:sp>
      <p:sp>
        <p:nvSpPr>
          <p:cNvPr id="15" name="Rektangel med rundade hörn 14">
            <a:extLst>
              <a:ext uri="{FF2B5EF4-FFF2-40B4-BE49-F238E27FC236}">
                <a16:creationId xmlns:a16="http://schemas.microsoft.com/office/drawing/2014/main" id="{96FAC660-1D6A-2948-8DCC-FDFF1D1C179C}"/>
              </a:ext>
            </a:extLst>
          </p:cNvPr>
          <p:cNvSpPr/>
          <p:nvPr/>
        </p:nvSpPr>
        <p:spPr>
          <a:xfrm>
            <a:off x="7831120" y="3242647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HIS</a:t>
            </a:r>
          </a:p>
        </p:txBody>
      </p:sp>
      <p:sp>
        <p:nvSpPr>
          <p:cNvPr id="16" name="Rektangel med rundade hörn 15">
            <a:extLst>
              <a:ext uri="{FF2B5EF4-FFF2-40B4-BE49-F238E27FC236}">
                <a16:creationId xmlns:a16="http://schemas.microsoft.com/office/drawing/2014/main" id="{37CE8821-A8DC-F048-9E1B-94B18EF64CF4}"/>
              </a:ext>
            </a:extLst>
          </p:cNvPr>
          <p:cNvSpPr/>
          <p:nvPr/>
        </p:nvSpPr>
        <p:spPr>
          <a:xfrm>
            <a:off x="7217626" y="2644609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LNU</a:t>
            </a:r>
          </a:p>
        </p:txBody>
      </p:sp>
      <p:sp>
        <p:nvSpPr>
          <p:cNvPr id="17" name="Rektangel med rundade hörn 16">
            <a:extLst>
              <a:ext uri="{FF2B5EF4-FFF2-40B4-BE49-F238E27FC236}">
                <a16:creationId xmlns:a16="http://schemas.microsoft.com/office/drawing/2014/main" id="{06488AC8-E144-8649-BD7B-39B7C707C639}"/>
              </a:ext>
            </a:extLst>
          </p:cNvPr>
          <p:cNvSpPr/>
          <p:nvPr/>
        </p:nvSpPr>
        <p:spPr>
          <a:xfrm>
            <a:off x="6480541" y="3192616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MAU</a:t>
            </a:r>
          </a:p>
        </p:txBody>
      </p:sp>
      <p:sp>
        <p:nvSpPr>
          <p:cNvPr id="18" name="Rektangel med rundade hörn 17">
            <a:extLst>
              <a:ext uri="{FF2B5EF4-FFF2-40B4-BE49-F238E27FC236}">
                <a16:creationId xmlns:a16="http://schemas.microsoft.com/office/drawing/2014/main" id="{B723E03E-3D97-9441-AF76-95998BF3936C}"/>
              </a:ext>
            </a:extLst>
          </p:cNvPr>
          <p:cNvSpPr/>
          <p:nvPr/>
        </p:nvSpPr>
        <p:spPr>
          <a:xfrm>
            <a:off x="7147948" y="3779094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BTH</a:t>
            </a:r>
          </a:p>
        </p:txBody>
      </p:sp>
      <p:sp>
        <p:nvSpPr>
          <p:cNvPr id="19" name="Rektangel med rundade hörn 18">
            <a:extLst>
              <a:ext uri="{FF2B5EF4-FFF2-40B4-BE49-F238E27FC236}">
                <a16:creationId xmlns:a16="http://schemas.microsoft.com/office/drawing/2014/main" id="{FCEDD326-CDC0-B745-BB99-7A602ED7E51F}"/>
              </a:ext>
            </a:extLst>
          </p:cNvPr>
          <p:cNvSpPr/>
          <p:nvPr/>
        </p:nvSpPr>
        <p:spPr>
          <a:xfrm>
            <a:off x="5717634" y="2646394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GIH</a:t>
            </a:r>
          </a:p>
        </p:txBody>
      </p:sp>
      <p:sp>
        <p:nvSpPr>
          <p:cNvPr id="20" name="Rektangel med rundade hörn 19">
            <a:extLst>
              <a:ext uri="{FF2B5EF4-FFF2-40B4-BE49-F238E27FC236}">
                <a16:creationId xmlns:a16="http://schemas.microsoft.com/office/drawing/2014/main" id="{CCB4350E-C976-6D4B-AA33-BAD1F2DD60B4}"/>
              </a:ext>
            </a:extLst>
          </p:cNvPr>
          <p:cNvSpPr/>
          <p:nvPr/>
        </p:nvSpPr>
        <p:spPr>
          <a:xfrm>
            <a:off x="5277107" y="3197872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JU</a:t>
            </a:r>
          </a:p>
        </p:txBody>
      </p:sp>
      <p:sp>
        <p:nvSpPr>
          <p:cNvPr id="21" name="Rektangel med rundade hörn 20">
            <a:extLst>
              <a:ext uri="{FF2B5EF4-FFF2-40B4-BE49-F238E27FC236}">
                <a16:creationId xmlns:a16="http://schemas.microsoft.com/office/drawing/2014/main" id="{DA30FF2E-E46C-3044-9269-20A55080AF90}"/>
              </a:ext>
            </a:extLst>
          </p:cNvPr>
          <p:cNvSpPr/>
          <p:nvPr/>
        </p:nvSpPr>
        <p:spPr>
          <a:xfrm>
            <a:off x="5944514" y="3784350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HH</a:t>
            </a:r>
          </a:p>
        </p:txBody>
      </p:sp>
      <p:sp>
        <p:nvSpPr>
          <p:cNvPr id="22" name="Rektangel med rundade hörn 21">
            <a:extLst>
              <a:ext uri="{FF2B5EF4-FFF2-40B4-BE49-F238E27FC236}">
                <a16:creationId xmlns:a16="http://schemas.microsoft.com/office/drawing/2014/main" id="{4CF5680B-BDF5-EF41-A769-109A424B82F5}"/>
              </a:ext>
            </a:extLst>
          </p:cNvPr>
          <p:cNvSpPr/>
          <p:nvPr/>
        </p:nvSpPr>
        <p:spPr>
          <a:xfrm>
            <a:off x="6611921" y="4370828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HV</a:t>
            </a:r>
          </a:p>
        </p:txBody>
      </p:sp>
      <p:sp>
        <p:nvSpPr>
          <p:cNvPr id="23" name="Rektangel med rundade hörn 22">
            <a:extLst>
              <a:ext uri="{FF2B5EF4-FFF2-40B4-BE49-F238E27FC236}">
                <a16:creationId xmlns:a16="http://schemas.microsoft.com/office/drawing/2014/main" id="{FE8A1B23-266C-6549-85A8-E445C1B59A1F}"/>
              </a:ext>
            </a:extLst>
          </p:cNvPr>
          <p:cNvSpPr/>
          <p:nvPr/>
        </p:nvSpPr>
        <p:spPr>
          <a:xfrm>
            <a:off x="7799590" y="4236294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ORU</a:t>
            </a:r>
          </a:p>
        </p:txBody>
      </p:sp>
      <p:sp>
        <p:nvSpPr>
          <p:cNvPr id="24" name="Rektangel med rundade hörn 23">
            <a:extLst>
              <a:ext uri="{FF2B5EF4-FFF2-40B4-BE49-F238E27FC236}">
                <a16:creationId xmlns:a16="http://schemas.microsoft.com/office/drawing/2014/main" id="{3165290C-DEF3-AA41-AAC6-A86A8CF23786}"/>
              </a:ext>
            </a:extLst>
          </p:cNvPr>
          <p:cNvSpPr/>
          <p:nvPr/>
        </p:nvSpPr>
        <p:spPr>
          <a:xfrm>
            <a:off x="7295093" y="4826975"/>
            <a:ext cx="1072055" cy="7147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HB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1D385C9B-6898-A346-8E07-63376C3637ED}"/>
              </a:ext>
            </a:extLst>
          </p:cNvPr>
          <p:cNvSpPr txBox="1"/>
          <p:nvPr/>
        </p:nvSpPr>
        <p:spPr>
          <a:xfrm>
            <a:off x="6480541" y="2313427"/>
            <a:ext cx="1217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5"/>
                </a:solidFill>
              </a:rPr>
              <a:t>KURSINFO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24228517-9C23-6A4A-8262-F2F843D0C87D}"/>
              </a:ext>
            </a:extLst>
          </p:cNvPr>
          <p:cNvSpPr txBox="1"/>
          <p:nvPr/>
        </p:nvSpPr>
        <p:spPr>
          <a:xfrm>
            <a:off x="6827137" y="755828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5"/>
                </a:solidFill>
              </a:rPr>
              <a:t>SELMA</a:t>
            </a:r>
          </a:p>
        </p:txBody>
      </p:sp>
      <p:sp>
        <p:nvSpPr>
          <p:cNvPr id="27" name="Rektangel med rundade hörn 26">
            <a:extLst>
              <a:ext uri="{FF2B5EF4-FFF2-40B4-BE49-F238E27FC236}">
                <a16:creationId xmlns:a16="http://schemas.microsoft.com/office/drawing/2014/main" id="{B3A3935B-AD2F-704D-869B-FF07A28F9E0F}"/>
              </a:ext>
            </a:extLst>
          </p:cNvPr>
          <p:cNvSpPr/>
          <p:nvPr/>
        </p:nvSpPr>
        <p:spPr>
          <a:xfrm>
            <a:off x="5081853" y="4774323"/>
            <a:ext cx="1072055" cy="714704"/>
          </a:xfrm>
          <a:prstGeom prst="roundRect">
            <a:avLst/>
          </a:prstGeom>
          <a:solidFill>
            <a:srgbClr val="FFF3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KMH</a:t>
            </a:r>
          </a:p>
        </p:txBody>
      </p:sp>
      <p:sp>
        <p:nvSpPr>
          <p:cNvPr id="28" name="Rektangel med rundade hörn 27">
            <a:extLst>
              <a:ext uri="{FF2B5EF4-FFF2-40B4-BE49-F238E27FC236}">
                <a16:creationId xmlns:a16="http://schemas.microsoft.com/office/drawing/2014/main" id="{CC08BE1E-5EC8-3E45-968E-0405A21C2396}"/>
              </a:ext>
            </a:extLst>
          </p:cNvPr>
          <p:cNvSpPr/>
          <p:nvPr/>
        </p:nvSpPr>
        <p:spPr>
          <a:xfrm>
            <a:off x="2375316" y="4877428"/>
            <a:ext cx="1072055" cy="714704"/>
          </a:xfrm>
          <a:prstGeom prst="roundRect">
            <a:avLst/>
          </a:prstGeom>
          <a:solidFill>
            <a:srgbClr val="FFF3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KKH</a:t>
            </a:r>
          </a:p>
        </p:txBody>
      </p:sp>
      <p:sp>
        <p:nvSpPr>
          <p:cNvPr id="29" name="Rektangel med rundade hörn 28">
            <a:extLst>
              <a:ext uri="{FF2B5EF4-FFF2-40B4-BE49-F238E27FC236}">
                <a16:creationId xmlns:a16="http://schemas.microsoft.com/office/drawing/2014/main" id="{960900F7-732D-9E41-840D-AD46EB1214AE}"/>
              </a:ext>
            </a:extLst>
          </p:cNvPr>
          <p:cNvSpPr/>
          <p:nvPr/>
        </p:nvSpPr>
        <p:spPr>
          <a:xfrm>
            <a:off x="1707909" y="4326579"/>
            <a:ext cx="1072055" cy="714704"/>
          </a:xfrm>
          <a:prstGeom prst="roundRect">
            <a:avLst/>
          </a:prstGeom>
          <a:solidFill>
            <a:srgbClr val="FFF3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FHS</a:t>
            </a:r>
          </a:p>
        </p:txBody>
      </p:sp>
      <p:sp>
        <p:nvSpPr>
          <p:cNvPr id="30" name="Rektangel med rundade hörn 29">
            <a:extLst>
              <a:ext uri="{FF2B5EF4-FFF2-40B4-BE49-F238E27FC236}">
                <a16:creationId xmlns:a16="http://schemas.microsoft.com/office/drawing/2014/main" id="{FE58A59B-831A-694D-B4D7-0170057C8A26}"/>
              </a:ext>
            </a:extLst>
          </p:cNvPr>
          <p:cNvSpPr/>
          <p:nvPr/>
        </p:nvSpPr>
        <p:spPr>
          <a:xfrm>
            <a:off x="478691" y="4341190"/>
            <a:ext cx="1072055" cy="714704"/>
          </a:xfrm>
          <a:prstGeom prst="roundRect">
            <a:avLst/>
          </a:prstGeom>
          <a:solidFill>
            <a:srgbClr val="FFF3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SKH</a:t>
            </a:r>
          </a:p>
        </p:txBody>
      </p:sp>
      <p:sp>
        <p:nvSpPr>
          <p:cNvPr id="31" name="Rektangel med rundade hörn 30">
            <a:extLst>
              <a:ext uri="{FF2B5EF4-FFF2-40B4-BE49-F238E27FC236}">
                <a16:creationId xmlns:a16="http://schemas.microsoft.com/office/drawing/2014/main" id="{3121B1CE-6AE1-AC47-8B9A-470842BB94AB}"/>
              </a:ext>
            </a:extLst>
          </p:cNvPr>
          <p:cNvSpPr/>
          <p:nvPr/>
        </p:nvSpPr>
        <p:spPr>
          <a:xfrm>
            <a:off x="4223427" y="4341190"/>
            <a:ext cx="1072055" cy="714704"/>
          </a:xfrm>
          <a:prstGeom prst="roundRect">
            <a:avLst/>
          </a:prstGeom>
          <a:solidFill>
            <a:srgbClr val="FFF3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SHH</a:t>
            </a:r>
          </a:p>
        </p:txBody>
      </p:sp>
      <p:sp>
        <p:nvSpPr>
          <p:cNvPr id="32" name="Rektangel med rundade hörn 31">
            <a:extLst>
              <a:ext uri="{FF2B5EF4-FFF2-40B4-BE49-F238E27FC236}">
                <a16:creationId xmlns:a16="http://schemas.microsoft.com/office/drawing/2014/main" id="{115E1767-0B59-1841-93FA-5583EE5C8B45}"/>
              </a:ext>
            </a:extLst>
          </p:cNvPr>
          <p:cNvSpPr/>
          <p:nvPr/>
        </p:nvSpPr>
        <p:spPr>
          <a:xfrm>
            <a:off x="3760669" y="4877428"/>
            <a:ext cx="1072055" cy="714704"/>
          </a:xfrm>
          <a:prstGeom prst="roundRect">
            <a:avLst/>
          </a:prstGeom>
          <a:solidFill>
            <a:srgbClr val="FFF3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RKH</a:t>
            </a:r>
          </a:p>
        </p:txBody>
      </p:sp>
      <p:sp>
        <p:nvSpPr>
          <p:cNvPr id="33" name="Rektangel med rundade hörn 32">
            <a:extLst>
              <a:ext uri="{FF2B5EF4-FFF2-40B4-BE49-F238E27FC236}">
                <a16:creationId xmlns:a16="http://schemas.microsoft.com/office/drawing/2014/main" id="{4485E4DE-1456-B840-B0CC-581667EB8510}"/>
              </a:ext>
            </a:extLst>
          </p:cNvPr>
          <p:cNvSpPr/>
          <p:nvPr/>
        </p:nvSpPr>
        <p:spPr>
          <a:xfrm>
            <a:off x="2952714" y="4310291"/>
            <a:ext cx="1072055" cy="714704"/>
          </a:xfrm>
          <a:prstGeom prst="roundRect">
            <a:avLst/>
          </a:prstGeom>
          <a:solidFill>
            <a:srgbClr val="FFF3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</a:rPr>
              <a:t>Konstfack</a:t>
            </a:r>
          </a:p>
        </p:txBody>
      </p:sp>
      <p:sp>
        <p:nvSpPr>
          <p:cNvPr id="34" name="Rektangel med rundade hörn 33">
            <a:extLst>
              <a:ext uri="{FF2B5EF4-FFF2-40B4-BE49-F238E27FC236}">
                <a16:creationId xmlns:a16="http://schemas.microsoft.com/office/drawing/2014/main" id="{EA58BAAD-EB48-5544-AFBC-95D90412AFF8}"/>
              </a:ext>
            </a:extLst>
          </p:cNvPr>
          <p:cNvSpPr/>
          <p:nvPr/>
        </p:nvSpPr>
        <p:spPr>
          <a:xfrm>
            <a:off x="981997" y="4877428"/>
            <a:ext cx="1072055" cy="714704"/>
          </a:xfrm>
          <a:prstGeom prst="roundRect">
            <a:avLst/>
          </a:prstGeom>
          <a:solidFill>
            <a:srgbClr val="FFF3C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ESH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FC382DB0-DECB-664B-BD51-67203299A107}"/>
              </a:ext>
            </a:extLst>
          </p:cNvPr>
          <p:cNvSpPr txBox="1"/>
          <p:nvPr/>
        </p:nvSpPr>
        <p:spPr>
          <a:xfrm>
            <a:off x="450961" y="4048006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5"/>
                </a:solidFill>
              </a:rPr>
              <a:t>Ingen lösning</a:t>
            </a:r>
          </a:p>
        </p:txBody>
      </p:sp>
      <p:sp>
        <p:nvSpPr>
          <p:cNvPr id="36" name="Rektangel med rundade hörn 35">
            <a:extLst>
              <a:ext uri="{FF2B5EF4-FFF2-40B4-BE49-F238E27FC236}">
                <a16:creationId xmlns:a16="http://schemas.microsoft.com/office/drawing/2014/main" id="{E929B6EF-B9D8-E641-9B48-2EDD132756DB}"/>
              </a:ext>
            </a:extLst>
          </p:cNvPr>
          <p:cNvSpPr/>
          <p:nvPr/>
        </p:nvSpPr>
        <p:spPr>
          <a:xfrm>
            <a:off x="1541610" y="1029903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KAU</a:t>
            </a:r>
          </a:p>
        </p:txBody>
      </p:sp>
      <p:sp>
        <p:nvSpPr>
          <p:cNvPr id="37" name="Rektangel med rundade hörn 36">
            <a:extLst>
              <a:ext uri="{FF2B5EF4-FFF2-40B4-BE49-F238E27FC236}">
                <a16:creationId xmlns:a16="http://schemas.microsoft.com/office/drawing/2014/main" id="{15A8EDC5-0AF7-E148-91E7-D6D9AE4D8193}"/>
              </a:ext>
            </a:extLst>
          </p:cNvPr>
          <p:cNvSpPr/>
          <p:nvPr/>
        </p:nvSpPr>
        <p:spPr>
          <a:xfrm>
            <a:off x="1541610" y="1577231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Chalmers</a:t>
            </a:r>
            <a:endParaRPr lang="sv-SE" dirty="0"/>
          </a:p>
        </p:txBody>
      </p:sp>
      <p:sp>
        <p:nvSpPr>
          <p:cNvPr id="38" name="Rektangel med rundade hörn 37">
            <a:extLst>
              <a:ext uri="{FF2B5EF4-FFF2-40B4-BE49-F238E27FC236}">
                <a16:creationId xmlns:a16="http://schemas.microsoft.com/office/drawing/2014/main" id="{60273D42-661C-F94A-BC64-17C51F3E9FB9}"/>
              </a:ext>
            </a:extLst>
          </p:cNvPr>
          <p:cNvSpPr/>
          <p:nvPr/>
        </p:nvSpPr>
        <p:spPr>
          <a:xfrm>
            <a:off x="2672568" y="1029903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LTU</a:t>
            </a:r>
          </a:p>
        </p:txBody>
      </p:sp>
      <p:sp>
        <p:nvSpPr>
          <p:cNvPr id="39" name="Rektangel med rundade hörn 38">
            <a:extLst>
              <a:ext uri="{FF2B5EF4-FFF2-40B4-BE49-F238E27FC236}">
                <a16:creationId xmlns:a16="http://schemas.microsoft.com/office/drawing/2014/main" id="{DDE34C01-DA32-6C47-B6D9-F0C413C1D808}"/>
              </a:ext>
            </a:extLst>
          </p:cNvPr>
          <p:cNvSpPr/>
          <p:nvPr/>
        </p:nvSpPr>
        <p:spPr>
          <a:xfrm>
            <a:off x="2672568" y="1613070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KTH</a:t>
            </a:r>
          </a:p>
        </p:txBody>
      </p:sp>
      <p:sp>
        <p:nvSpPr>
          <p:cNvPr id="40" name="Rektangel med rundade hörn 39">
            <a:extLst>
              <a:ext uri="{FF2B5EF4-FFF2-40B4-BE49-F238E27FC236}">
                <a16:creationId xmlns:a16="http://schemas.microsoft.com/office/drawing/2014/main" id="{7F1EBF1B-E46E-ED40-84EB-A8E6167B4870}"/>
              </a:ext>
            </a:extLst>
          </p:cNvPr>
          <p:cNvSpPr/>
          <p:nvPr/>
        </p:nvSpPr>
        <p:spPr>
          <a:xfrm>
            <a:off x="1541610" y="2197136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SH</a:t>
            </a:r>
            <a:endParaRPr lang="sv-SE" sz="2400" dirty="0"/>
          </a:p>
        </p:txBody>
      </p:sp>
      <p:sp>
        <p:nvSpPr>
          <p:cNvPr id="41" name="Rektangel med rundade hörn 40">
            <a:extLst>
              <a:ext uri="{FF2B5EF4-FFF2-40B4-BE49-F238E27FC236}">
                <a16:creationId xmlns:a16="http://schemas.microsoft.com/office/drawing/2014/main" id="{F8842E92-18CD-B947-9B91-AF44CE4847E3}"/>
              </a:ext>
            </a:extLst>
          </p:cNvPr>
          <p:cNvSpPr/>
          <p:nvPr/>
        </p:nvSpPr>
        <p:spPr>
          <a:xfrm>
            <a:off x="2672568" y="2188411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HIG</a:t>
            </a:r>
          </a:p>
        </p:txBody>
      </p:sp>
      <p:sp>
        <p:nvSpPr>
          <p:cNvPr id="42" name="Rektangel med rundade hörn 41">
            <a:extLst>
              <a:ext uri="{FF2B5EF4-FFF2-40B4-BE49-F238E27FC236}">
                <a16:creationId xmlns:a16="http://schemas.microsoft.com/office/drawing/2014/main" id="{D1F19CCF-1C3E-314C-A109-A0879B712C66}"/>
              </a:ext>
            </a:extLst>
          </p:cNvPr>
          <p:cNvSpPr/>
          <p:nvPr/>
        </p:nvSpPr>
        <p:spPr>
          <a:xfrm>
            <a:off x="1541610" y="2847457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LIU</a:t>
            </a:r>
            <a:endParaRPr lang="sv-SE" sz="2400" dirty="0"/>
          </a:p>
        </p:txBody>
      </p:sp>
      <p:sp>
        <p:nvSpPr>
          <p:cNvPr id="43" name="Rektangel med rundade hörn 42">
            <a:extLst>
              <a:ext uri="{FF2B5EF4-FFF2-40B4-BE49-F238E27FC236}">
                <a16:creationId xmlns:a16="http://schemas.microsoft.com/office/drawing/2014/main" id="{0D624B35-D109-884E-BF6F-A8C86C9A6F3F}"/>
              </a:ext>
            </a:extLst>
          </p:cNvPr>
          <p:cNvSpPr/>
          <p:nvPr/>
        </p:nvSpPr>
        <p:spPr>
          <a:xfrm>
            <a:off x="2672568" y="2847457"/>
            <a:ext cx="1072055" cy="71470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MIU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EA78F625-B520-884E-8B49-D9C99EA0F943}"/>
              </a:ext>
            </a:extLst>
          </p:cNvPr>
          <p:cNvSpPr txBox="1"/>
          <p:nvPr/>
        </p:nvSpPr>
        <p:spPr>
          <a:xfrm>
            <a:off x="2272215" y="734467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accent5"/>
                </a:solidFill>
              </a:rPr>
              <a:t>Egna lösningar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09F1A520-7FB2-3749-8DD9-F370D832984B}"/>
              </a:ext>
            </a:extLst>
          </p:cNvPr>
          <p:cNvSpPr txBox="1"/>
          <p:nvPr/>
        </p:nvSpPr>
        <p:spPr>
          <a:xfrm>
            <a:off x="1961871" y="5775499"/>
            <a:ext cx="5006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Uppskattade kostnader för drift, vidare-utveckling och viss förvaltning 23 Mkr</a:t>
            </a:r>
          </a:p>
        </p:txBody>
      </p:sp>
    </p:spTree>
    <p:extLst>
      <p:ext uri="{BB962C8B-B14F-4D97-AF65-F5344CB8AC3E}">
        <p14:creationId xmlns:p14="http://schemas.microsoft.com/office/powerpoint/2010/main" val="4024640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ylinder 3">
            <a:extLst>
              <a:ext uri="{FF2B5EF4-FFF2-40B4-BE49-F238E27FC236}">
                <a16:creationId xmlns:a16="http://schemas.microsoft.com/office/drawing/2014/main" id="{5A21B502-3FED-9A45-9D70-868AA8E7992E}"/>
              </a:ext>
            </a:extLst>
          </p:cNvPr>
          <p:cNvSpPr/>
          <p:nvPr/>
        </p:nvSpPr>
        <p:spPr>
          <a:xfrm>
            <a:off x="4130559" y="1677183"/>
            <a:ext cx="1413641" cy="1755228"/>
          </a:xfrm>
          <a:prstGeom prst="can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Utbildnings-databas X</a:t>
            </a:r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6B19C4F6-2616-9E49-A322-F8636DB957E3}"/>
              </a:ext>
            </a:extLst>
          </p:cNvPr>
          <p:cNvSpPr/>
          <p:nvPr/>
        </p:nvSpPr>
        <p:spPr>
          <a:xfrm>
            <a:off x="1686911" y="1075465"/>
            <a:ext cx="1413641" cy="1755228"/>
          </a:xfrm>
          <a:prstGeom prst="can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Utbildnings-databas X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C63689E5-0E82-4142-B00D-8D9DD23C9664}"/>
              </a:ext>
            </a:extLst>
          </p:cNvPr>
          <p:cNvSpPr txBox="1"/>
          <p:nvPr/>
        </p:nvSpPr>
        <p:spPr>
          <a:xfrm>
            <a:off x="1836807" y="2830693"/>
            <a:ext cx="1226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Lärosäte Y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C28F129E-720C-0448-8CDE-16A671FB5FE6}"/>
              </a:ext>
            </a:extLst>
          </p:cNvPr>
          <p:cNvSpPr txBox="1"/>
          <p:nvPr/>
        </p:nvSpPr>
        <p:spPr>
          <a:xfrm>
            <a:off x="4301815" y="3395957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Nationell</a:t>
            </a:r>
          </a:p>
        </p:txBody>
      </p:sp>
      <p:cxnSp>
        <p:nvCxnSpPr>
          <p:cNvPr id="8" name="Kurva 7">
            <a:extLst>
              <a:ext uri="{FF2B5EF4-FFF2-40B4-BE49-F238E27FC236}">
                <a16:creationId xmlns:a16="http://schemas.microsoft.com/office/drawing/2014/main" id="{CFB08AD7-AC86-8648-8AEB-DFB2DA68FBAA}"/>
              </a:ext>
            </a:extLst>
          </p:cNvPr>
          <p:cNvCxnSpPr>
            <a:stCxn id="5" idx="4"/>
            <a:endCxn id="4" idx="2"/>
          </p:cNvCxnSpPr>
          <p:nvPr/>
        </p:nvCxnSpPr>
        <p:spPr>
          <a:xfrm>
            <a:off x="3100552" y="1953079"/>
            <a:ext cx="1030007" cy="601718"/>
          </a:xfrm>
          <a:prstGeom prst="curvedConnector3">
            <a:avLst/>
          </a:prstGeom>
          <a:ln w="76200">
            <a:solidFill>
              <a:schemeClr val="bg2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k pil 8">
            <a:extLst>
              <a:ext uri="{FF2B5EF4-FFF2-40B4-BE49-F238E27FC236}">
                <a16:creationId xmlns:a16="http://schemas.microsoft.com/office/drawing/2014/main" id="{56BFD554-ED0C-0341-B962-87A980710592}"/>
              </a:ext>
            </a:extLst>
          </p:cNvPr>
          <p:cNvCxnSpPr>
            <a:cxnSpLocks/>
            <a:stCxn id="4" idx="4"/>
          </p:cNvCxnSpPr>
          <p:nvPr/>
        </p:nvCxnSpPr>
        <p:spPr>
          <a:xfrm>
            <a:off x="5544200" y="2554797"/>
            <a:ext cx="73047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ruta 9">
            <a:extLst>
              <a:ext uri="{FF2B5EF4-FFF2-40B4-BE49-F238E27FC236}">
                <a16:creationId xmlns:a16="http://schemas.microsoft.com/office/drawing/2014/main" id="{0D802DE0-3591-B941-BA58-8B58EB788845}"/>
              </a:ext>
            </a:extLst>
          </p:cNvPr>
          <p:cNvSpPr txBox="1"/>
          <p:nvPr/>
        </p:nvSpPr>
        <p:spPr>
          <a:xfrm>
            <a:off x="3116575" y="1169726"/>
            <a:ext cx="11430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Anpassas till nationell lösning</a:t>
            </a:r>
          </a:p>
        </p:txBody>
      </p:sp>
      <p:sp>
        <p:nvSpPr>
          <p:cNvPr id="12" name="Cylinder 11">
            <a:extLst>
              <a:ext uri="{FF2B5EF4-FFF2-40B4-BE49-F238E27FC236}">
                <a16:creationId xmlns:a16="http://schemas.microsoft.com/office/drawing/2014/main" id="{ED057B03-B067-4B40-A1CB-9BE0AED4F5AA}"/>
              </a:ext>
            </a:extLst>
          </p:cNvPr>
          <p:cNvSpPr/>
          <p:nvPr/>
        </p:nvSpPr>
        <p:spPr>
          <a:xfrm>
            <a:off x="3342283" y="4371282"/>
            <a:ext cx="1413641" cy="1755228"/>
          </a:xfrm>
          <a:prstGeom prst="can">
            <a:avLst/>
          </a:prstGeom>
          <a:solidFill>
            <a:srgbClr val="FFC000"/>
          </a:solidFill>
          <a:ln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Ny utbildnings-databas</a:t>
            </a:r>
          </a:p>
        </p:txBody>
      </p:sp>
      <p:cxnSp>
        <p:nvCxnSpPr>
          <p:cNvPr id="13" name="Rak pil 12">
            <a:extLst>
              <a:ext uri="{FF2B5EF4-FFF2-40B4-BE49-F238E27FC236}">
                <a16:creationId xmlns:a16="http://schemas.microsoft.com/office/drawing/2014/main" id="{C61A3DB0-D749-2945-98B6-A06842491C67}"/>
              </a:ext>
            </a:extLst>
          </p:cNvPr>
          <p:cNvCxnSpPr>
            <a:cxnSpLocks/>
            <a:stCxn id="12" idx="4"/>
          </p:cNvCxnSpPr>
          <p:nvPr/>
        </p:nvCxnSpPr>
        <p:spPr>
          <a:xfrm flipV="1">
            <a:off x="4755924" y="3493668"/>
            <a:ext cx="1487221" cy="175522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ylinder 14">
            <a:extLst>
              <a:ext uri="{FF2B5EF4-FFF2-40B4-BE49-F238E27FC236}">
                <a16:creationId xmlns:a16="http://schemas.microsoft.com/office/drawing/2014/main" id="{44DDBB54-9733-454C-BAE4-B5F09F7B3310}"/>
              </a:ext>
            </a:extLst>
          </p:cNvPr>
          <p:cNvSpPr/>
          <p:nvPr/>
        </p:nvSpPr>
        <p:spPr>
          <a:xfrm>
            <a:off x="6243145" y="1468325"/>
            <a:ext cx="2417379" cy="3379076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6" name="Cylinder 15">
            <a:extLst>
              <a:ext uri="{FF2B5EF4-FFF2-40B4-BE49-F238E27FC236}">
                <a16:creationId xmlns:a16="http://schemas.microsoft.com/office/drawing/2014/main" id="{052E0FEA-9771-0B4C-83FF-BC350F1E8105}"/>
              </a:ext>
            </a:extLst>
          </p:cNvPr>
          <p:cNvSpPr/>
          <p:nvPr/>
        </p:nvSpPr>
        <p:spPr>
          <a:xfrm>
            <a:off x="6243145" y="1378987"/>
            <a:ext cx="2417379" cy="277473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Ladok</a:t>
            </a:r>
            <a:endParaRPr lang="sv-SE" dirty="0"/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23C59F7D-80E6-5D49-87D4-AD9129AD02D9}"/>
              </a:ext>
            </a:extLst>
          </p:cNvPr>
          <p:cNvSpPr txBox="1"/>
          <p:nvPr/>
        </p:nvSpPr>
        <p:spPr>
          <a:xfrm>
            <a:off x="6376983" y="4231811"/>
            <a:ext cx="2220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Utbildningsplanering</a:t>
            </a:r>
          </a:p>
        </p:txBody>
      </p:sp>
      <p:sp>
        <p:nvSpPr>
          <p:cNvPr id="21" name="Ellips 20">
            <a:extLst>
              <a:ext uri="{FF2B5EF4-FFF2-40B4-BE49-F238E27FC236}">
                <a16:creationId xmlns:a16="http://schemas.microsoft.com/office/drawing/2014/main" id="{AEFB8794-0EA9-C54F-BA63-5FECC8DC090B}"/>
              </a:ext>
            </a:extLst>
          </p:cNvPr>
          <p:cNvSpPr/>
          <p:nvPr/>
        </p:nvSpPr>
        <p:spPr>
          <a:xfrm>
            <a:off x="899713" y="1629889"/>
            <a:ext cx="704193" cy="689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Ellips 21">
            <a:extLst>
              <a:ext uri="{FF2B5EF4-FFF2-40B4-BE49-F238E27FC236}">
                <a16:creationId xmlns:a16="http://schemas.microsoft.com/office/drawing/2014/main" id="{6815DE53-9AC9-ED44-BFFE-D2FDD8C84335}"/>
              </a:ext>
            </a:extLst>
          </p:cNvPr>
          <p:cNvSpPr/>
          <p:nvPr/>
        </p:nvSpPr>
        <p:spPr>
          <a:xfrm>
            <a:off x="2554008" y="4928334"/>
            <a:ext cx="704193" cy="689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id="{F1E3CC19-F0E8-EB41-8B7F-56F56C135440}"/>
              </a:ext>
            </a:extLst>
          </p:cNvPr>
          <p:cNvSpPr/>
          <p:nvPr/>
        </p:nvSpPr>
        <p:spPr>
          <a:xfrm>
            <a:off x="7131269" y="4936739"/>
            <a:ext cx="704193" cy="68970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" name="Rubrik 1">
            <a:extLst>
              <a:ext uri="{FF2B5EF4-FFF2-40B4-BE49-F238E27FC236}">
                <a16:creationId xmlns:a16="http://schemas.microsoft.com/office/drawing/2014/main" id="{2296442F-F711-0348-9F92-1F4923171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/>
          <a:lstStyle/>
          <a:p>
            <a:r>
              <a:rPr lang="sv-SE" dirty="0"/>
              <a:t>Nyttoanalysen 2019 – tre alternativ utvärderades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3813D875-ABE5-8242-B644-386A59504211}"/>
              </a:ext>
            </a:extLst>
          </p:cNvPr>
          <p:cNvSpPr txBox="1"/>
          <p:nvPr/>
        </p:nvSpPr>
        <p:spPr>
          <a:xfrm>
            <a:off x="105304" y="4621872"/>
            <a:ext cx="23861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i="1" dirty="0">
                <a:solidFill>
                  <a:schemeClr val="accent5"/>
                </a:solidFill>
              </a:rPr>
              <a:t>Rekommendationen var att bygga ett gemensamt stöd för utbildnings-planering i </a:t>
            </a:r>
            <a:r>
              <a:rPr lang="sv-SE" sz="1600" i="1" dirty="0" err="1">
                <a:solidFill>
                  <a:schemeClr val="accent5"/>
                </a:solidFill>
              </a:rPr>
              <a:t>Ladok</a:t>
            </a:r>
            <a:r>
              <a:rPr lang="sv-SE" sz="1600" i="1" dirty="0">
                <a:solidFill>
                  <a:schemeClr val="accent5"/>
                </a:solidFill>
              </a:rPr>
              <a:t>, givet att funktionaliteten i den gemensamma lösningen täcker större delen av lärosätenas behov. </a:t>
            </a:r>
          </a:p>
        </p:txBody>
      </p:sp>
    </p:spTree>
    <p:extLst>
      <p:ext uri="{BB962C8B-B14F-4D97-AF65-F5344CB8AC3E}">
        <p14:creationId xmlns:p14="http://schemas.microsoft.com/office/powerpoint/2010/main" val="175445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57143A-3E8B-934B-BE67-0F88BF1B8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Utbildningsplanering?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9EE802-856B-2349-A386-50A284F6D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Nuvarande lösningar på lärosätena kallas för utbildnings-databaser. Här ersatt med </a:t>
            </a:r>
            <a:r>
              <a:rPr lang="sv-SE" dirty="0">
                <a:solidFill>
                  <a:schemeClr val="accent5"/>
                </a:solidFill>
              </a:rPr>
              <a:t>stöd för utbildningsplanering</a:t>
            </a:r>
            <a:r>
              <a:rPr lang="sv-SE" dirty="0"/>
              <a:t>. </a:t>
            </a:r>
          </a:p>
          <a:p>
            <a:pPr marL="0" indent="0">
              <a:buNone/>
            </a:pPr>
            <a:r>
              <a:rPr lang="sv-SE" dirty="0"/>
              <a:t>Med utbildningsplanering avses: </a:t>
            </a:r>
            <a:r>
              <a:rPr lang="sv-SE" i="1" dirty="0">
                <a:solidFill>
                  <a:schemeClr val="accent1">
                    <a:lumMod val="50000"/>
                  </a:schemeClr>
                </a:solidFill>
              </a:rPr>
              <a:t>de arbetsprocesser som syftar till att ta fram lärosätets utbildning och utbildningstillfällen samt styrande dokument, till exempel kursplaner.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1900" dirty="0"/>
              <a:t>Den gemensamma lösningen kommer att stödja samma utbildningsformer som idag utbildning av typen grund-, avancerad- och forskarnivå, behörighetsgivande förutbildning, polisutbildning, uppdragsutbildning m.fl.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1629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7A75F0-E63B-5D41-B561-58E197B39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Lösningen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5051A1-3271-0E48-98FC-F8D3AE3DC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100628"/>
            <a:ext cx="4735868" cy="4201622"/>
          </a:xfrm>
        </p:spPr>
        <p:txBody>
          <a:bodyPr>
            <a:normAutofit/>
          </a:bodyPr>
          <a:lstStyle/>
          <a:p>
            <a:r>
              <a:rPr lang="sv-SE" sz="2000" dirty="0"/>
              <a:t>Delar av det stöd som krävs för att dokumentera utbildning, utbildnings- och kursplaner samt hantera utbildningstillfällen och exportera utbildningsutbudet finns redan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000" dirty="0"/>
              <a:t>Befintlig funktionalitet behöver utökas och kompletteras, bland annat med ett förbättrat processtöd</a:t>
            </a:r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B230B573-41AF-534D-B63A-CAB09B7B5F0A}"/>
              </a:ext>
            </a:extLst>
          </p:cNvPr>
          <p:cNvSpPr/>
          <p:nvPr/>
        </p:nvSpPr>
        <p:spPr>
          <a:xfrm>
            <a:off x="5799526" y="1003738"/>
            <a:ext cx="2417379" cy="3379076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81F86AF9-4862-1F48-8B4C-991BF94E9752}"/>
              </a:ext>
            </a:extLst>
          </p:cNvPr>
          <p:cNvSpPr/>
          <p:nvPr/>
        </p:nvSpPr>
        <p:spPr>
          <a:xfrm>
            <a:off x="5799526" y="914400"/>
            <a:ext cx="2417379" cy="277473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Ladok</a:t>
            </a:r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510FDEB-2D91-2947-91D2-A6E71D97A40B}"/>
              </a:ext>
            </a:extLst>
          </p:cNvPr>
          <p:cNvSpPr txBox="1"/>
          <p:nvPr/>
        </p:nvSpPr>
        <p:spPr>
          <a:xfrm>
            <a:off x="5933364" y="3767224"/>
            <a:ext cx="2220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Utbildningsplanering</a:t>
            </a:r>
          </a:p>
        </p:txBody>
      </p:sp>
    </p:spTree>
    <p:extLst>
      <p:ext uri="{BB962C8B-B14F-4D97-AF65-F5344CB8AC3E}">
        <p14:creationId xmlns:p14="http://schemas.microsoft.com/office/powerpoint/2010/main" val="2766041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581E9B-4926-8246-9275-7B38B0654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Integrationer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F2607E-9D59-A946-BF93-A35014493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Det kommer att vara möjligt att integrera med stödet för utbildningsplanering på samma sätt som med dagens </a:t>
            </a:r>
            <a:r>
              <a:rPr lang="sv-SE" dirty="0" err="1"/>
              <a:t>Ladok</a:t>
            </a:r>
            <a:r>
              <a:rPr lang="sv-SE" dirty="0"/>
              <a:t>:</a:t>
            </a:r>
          </a:p>
          <a:p>
            <a:pPr lvl="1"/>
            <a:r>
              <a:rPr lang="sv-SE" dirty="0"/>
              <a:t>Prenumerera på information via </a:t>
            </a:r>
            <a:r>
              <a:rPr lang="sv-SE" dirty="0" err="1"/>
              <a:t>feed</a:t>
            </a:r>
            <a:endParaRPr lang="sv-SE" dirty="0"/>
          </a:p>
          <a:p>
            <a:pPr lvl="1"/>
            <a:r>
              <a:rPr lang="sv-SE" dirty="0"/>
              <a:t>Hämta information via REST-API</a:t>
            </a:r>
          </a:p>
          <a:p>
            <a:pPr lvl="1"/>
            <a:r>
              <a:rPr lang="sv-SE" dirty="0"/>
              <a:t>Manuellt hämta information från </a:t>
            </a:r>
            <a:r>
              <a:rPr lang="sv-SE" dirty="0" err="1"/>
              <a:t>Ladok</a:t>
            </a:r>
            <a:r>
              <a:rPr lang="sv-SE" dirty="0"/>
              <a:t> och publicera på webben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2460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6A645F-67BC-2C42-8D79-499E993FC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Effekt av ett gemensamt stöd för lärosätena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11DA91-370B-304E-BB46-75F8764B0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2559" y="1100628"/>
            <a:ext cx="6927669" cy="4201622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En mer hållbar resurssituation där sårbarheten minskar avsevärt. Resurser avsätts centralt för drift, vidareutveckling, förvaltning och central support.</a:t>
            </a:r>
          </a:p>
          <a:p>
            <a:endParaRPr lang="sv-SE" dirty="0"/>
          </a:p>
          <a:p>
            <a:r>
              <a:rPr lang="sv-SE" dirty="0"/>
              <a:t>En årlig kostnadsbesparing vad gäller förvaltning, drift och vidareutveckling jämfört med 2019, givet att funktionaliteten i den gemensamma lösningen täcker större delen av lärosätenas behov. </a:t>
            </a:r>
          </a:p>
          <a:p>
            <a:endParaRPr lang="sv-SE" dirty="0"/>
          </a:p>
          <a:p>
            <a:r>
              <a:rPr lang="sv-SE" dirty="0"/>
              <a:t>En lösning för utbildningsplanering med samma tillgänglighet, tillförlitlighet och användargränssnitt som </a:t>
            </a:r>
            <a:r>
              <a:rPr lang="sv-SE" dirty="0" err="1"/>
              <a:t>Ladok</a:t>
            </a:r>
            <a:r>
              <a:rPr lang="sv-SE" dirty="0"/>
              <a:t>.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11" name="Bildobjekt 10" descr="En bild som visar skärm, dator, elektronik, sitter&#10;&#10;Automatiskt genererad beskrivning">
            <a:extLst>
              <a:ext uri="{FF2B5EF4-FFF2-40B4-BE49-F238E27FC236}">
                <a16:creationId xmlns:a16="http://schemas.microsoft.com/office/drawing/2014/main" id="{9B2C0831-8AFA-7746-A906-FF634F4FB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5824" y="4204701"/>
            <a:ext cx="1231694" cy="1097549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268C8B5E-95E3-4C40-BFA5-720E6C948C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97337" y="2583848"/>
            <a:ext cx="888667" cy="947912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278DFB4D-7B9D-4A42-A8CF-7EC8CF4689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307515" y="1057496"/>
            <a:ext cx="1103400" cy="99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04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riangel 85">
            <a:extLst>
              <a:ext uri="{FF2B5EF4-FFF2-40B4-BE49-F238E27FC236}">
                <a16:creationId xmlns:a16="http://schemas.microsoft.com/office/drawing/2014/main" id="{2FA1FAF7-B089-8B48-BF2B-C3F08C1D3972}"/>
              </a:ext>
            </a:extLst>
          </p:cNvPr>
          <p:cNvSpPr/>
          <p:nvPr/>
        </p:nvSpPr>
        <p:spPr>
          <a:xfrm>
            <a:off x="2918795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riangel 6">
            <a:extLst>
              <a:ext uri="{FF2B5EF4-FFF2-40B4-BE49-F238E27FC236}">
                <a16:creationId xmlns:a16="http://schemas.microsoft.com/office/drawing/2014/main" id="{87E9B5EB-9EF4-D648-99E7-F1827426E24F}"/>
              </a:ext>
            </a:extLst>
          </p:cNvPr>
          <p:cNvSpPr/>
          <p:nvPr/>
        </p:nvSpPr>
        <p:spPr>
          <a:xfrm>
            <a:off x="3050006" y="2815885"/>
            <a:ext cx="692632" cy="603626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Femhörning 4">
            <a:extLst>
              <a:ext uri="{FF2B5EF4-FFF2-40B4-BE49-F238E27FC236}">
                <a16:creationId xmlns:a16="http://schemas.microsoft.com/office/drawing/2014/main" id="{1324583E-A41D-EB4F-BDED-40EE0A0A7D7F}"/>
              </a:ext>
            </a:extLst>
          </p:cNvPr>
          <p:cNvSpPr/>
          <p:nvPr/>
        </p:nvSpPr>
        <p:spPr>
          <a:xfrm>
            <a:off x="1165172" y="1827214"/>
            <a:ext cx="2240180" cy="816065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Fas 1</a:t>
            </a:r>
          </a:p>
        </p:txBody>
      </p:sp>
      <p:sp>
        <p:nvSpPr>
          <p:cNvPr id="68" name="Femhörning 67">
            <a:extLst>
              <a:ext uri="{FF2B5EF4-FFF2-40B4-BE49-F238E27FC236}">
                <a16:creationId xmlns:a16="http://schemas.microsoft.com/office/drawing/2014/main" id="{2364A6F1-63D0-6946-ADD2-167762CA361D}"/>
              </a:ext>
            </a:extLst>
          </p:cNvPr>
          <p:cNvSpPr/>
          <p:nvPr/>
        </p:nvSpPr>
        <p:spPr>
          <a:xfrm>
            <a:off x="3444406" y="1827214"/>
            <a:ext cx="1441948" cy="816065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Fas 2</a:t>
            </a:r>
          </a:p>
        </p:txBody>
      </p:sp>
      <p:cxnSp>
        <p:nvCxnSpPr>
          <p:cNvPr id="8" name="Rak pil 7">
            <a:extLst>
              <a:ext uri="{FF2B5EF4-FFF2-40B4-BE49-F238E27FC236}">
                <a16:creationId xmlns:a16="http://schemas.microsoft.com/office/drawing/2014/main" id="{9864168A-0C14-8B49-BED9-5A2CB4ED604C}"/>
              </a:ext>
            </a:extLst>
          </p:cNvPr>
          <p:cNvCxnSpPr>
            <a:cxnSpLocks/>
          </p:cNvCxnSpPr>
          <p:nvPr/>
        </p:nvCxnSpPr>
        <p:spPr>
          <a:xfrm>
            <a:off x="1161421" y="1248034"/>
            <a:ext cx="7651647" cy="0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ak 10">
            <a:extLst>
              <a:ext uri="{FF2B5EF4-FFF2-40B4-BE49-F238E27FC236}">
                <a16:creationId xmlns:a16="http://schemas.microsoft.com/office/drawing/2014/main" id="{8EF14233-96FB-ED42-BCC4-FB8CE740BB6E}"/>
              </a:ext>
            </a:extLst>
          </p:cNvPr>
          <p:cNvCxnSpPr>
            <a:cxnSpLocks/>
          </p:cNvCxnSpPr>
          <p:nvPr/>
        </p:nvCxnSpPr>
        <p:spPr>
          <a:xfrm>
            <a:off x="1161421" y="1159285"/>
            <a:ext cx="0" cy="17867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Rak 77">
            <a:extLst>
              <a:ext uri="{FF2B5EF4-FFF2-40B4-BE49-F238E27FC236}">
                <a16:creationId xmlns:a16="http://schemas.microsoft.com/office/drawing/2014/main" id="{16CCA17A-CB7A-1249-95A3-A3C8681B245D}"/>
              </a:ext>
            </a:extLst>
          </p:cNvPr>
          <p:cNvCxnSpPr>
            <a:cxnSpLocks/>
          </p:cNvCxnSpPr>
          <p:nvPr/>
        </p:nvCxnSpPr>
        <p:spPr>
          <a:xfrm>
            <a:off x="2570501" y="1159285"/>
            <a:ext cx="0" cy="17867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Rak 80">
            <a:extLst>
              <a:ext uri="{FF2B5EF4-FFF2-40B4-BE49-F238E27FC236}">
                <a16:creationId xmlns:a16="http://schemas.microsoft.com/office/drawing/2014/main" id="{6261193C-3F49-5E4C-97C0-E067BE8254A4}"/>
              </a:ext>
            </a:extLst>
          </p:cNvPr>
          <p:cNvCxnSpPr>
            <a:cxnSpLocks/>
          </p:cNvCxnSpPr>
          <p:nvPr/>
        </p:nvCxnSpPr>
        <p:spPr>
          <a:xfrm>
            <a:off x="5388661" y="1159285"/>
            <a:ext cx="0" cy="17867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704ECAFA-2559-B041-A1BB-DBAFB979B4C3}"/>
              </a:ext>
            </a:extLst>
          </p:cNvPr>
          <p:cNvSpPr txBox="1"/>
          <p:nvPr/>
        </p:nvSpPr>
        <p:spPr>
          <a:xfrm>
            <a:off x="1513055" y="849762"/>
            <a:ext cx="717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2021</a:t>
            </a:r>
          </a:p>
        </p:txBody>
      </p:sp>
      <p:sp>
        <p:nvSpPr>
          <p:cNvPr id="88" name="textruta 87">
            <a:extLst>
              <a:ext uri="{FF2B5EF4-FFF2-40B4-BE49-F238E27FC236}">
                <a16:creationId xmlns:a16="http://schemas.microsoft.com/office/drawing/2014/main" id="{853C3F85-13AA-A94E-9247-DAE05D83D521}"/>
              </a:ext>
            </a:extLst>
          </p:cNvPr>
          <p:cNvSpPr txBox="1"/>
          <p:nvPr/>
        </p:nvSpPr>
        <p:spPr>
          <a:xfrm>
            <a:off x="2928661" y="845139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2022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7B83A762-C035-7D42-A6EC-060C9860F46E}"/>
              </a:ext>
            </a:extLst>
          </p:cNvPr>
          <p:cNvSpPr txBox="1"/>
          <p:nvPr/>
        </p:nvSpPr>
        <p:spPr>
          <a:xfrm>
            <a:off x="3066439" y="3055435"/>
            <a:ext cx="68480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sv-SE" sz="900" dirty="0"/>
              <a:t>Mål-</a:t>
            </a:r>
          </a:p>
          <a:p>
            <a:pPr algn="ctr"/>
            <a:r>
              <a:rPr lang="sv-SE" sz="900" dirty="0"/>
              <a:t>lärosäte 1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1182192D-42BA-F342-B2E6-C1194E5B6B35}"/>
              </a:ext>
            </a:extLst>
          </p:cNvPr>
          <p:cNvSpPr txBox="1"/>
          <p:nvPr/>
        </p:nvSpPr>
        <p:spPr>
          <a:xfrm>
            <a:off x="249525" y="3066289"/>
            <a:ext cx="13768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Införande på lärosätena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04B7EDA0-05D1-6140-A6F3-034D74983698}"/>
              </a:ext>
            </a:extLst>
          </p:cNvPr>
          <p:cNvSpPr txBox="1"/>
          <p:nvPr/>
        </p:nvSpPr>
        <p:spPr>
          <a:xfrm>
            <a:off x="4351214" y="83301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2023</a:t>
            </a:r>
          </a:p>
        </p:txBody>
      </p:sp>
      <p:sp>
        <p:nvSpPr>
          <p:cNvPr id="35" name="textruta 34">
            <a:extLst>
              <a:ext uri="{FF2B5EF4-FFF2-40B4-BE49-F238E27FC236}">
                <a16:creationId xmlns:a16="http://schemas.microsoft.com/office/drawing/2014/main" id="{DEAF3734-5A34-E54C-85E3-933532EBAFB3}"/>
              </a:ext>
            </a:extLst>
          </p:cNvPr>
          <p:cNvSpPr txBox="1"/>
          <p:nvPr/>
        </p:nvSpPr>
        <p:spPr>
          <a:xfrm>
            <a:off x="247619" y="1957770"/>
            <a:ext cx="13768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Utveckling</a:t>
            </a:r>
          </a:p>
        </p:txBody>
      </p:sp>
      <p:sp>
        <p:nvSpPr>
          <p:cNvPr id="56" name="Triangel 55">
            <a:extLst>
              <a:ext uri="{FF2B5EF4-FFF2-40B4-BE49-F238E27FC236}">
                <a16:creationId xmlns:a16="http://schemas.microsoft.com/office/drawing/2014/main" id="{C1BC9C00-3D76-5845-BD74-D6774D7132CB}"/>
              </a:ext>
            </a:extLst>
          </p:cNvPr>
          <p:cNvSpPr/>
          <p:nvPr/>
        </p:nvSpPr>
        <p:spPr>
          <a:xfrm>
            <a:off x="1789408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Triangel 56">
            <a:extLst>
              <a:ext uri="{FF2B5EF4-FFF2-40B4-BE49-F238E27FC236}">
                <a16:creationId xmlns:a16="http://schemas.microsoft.com/office/drawing/2014/main" id="{48A9D10B-C7DB-B24C-9BAF-C1F9CAA3D95F}"/>
              </a:ext>
            </a:extLst>
          </p:cNvPr>
          <p:cNvSpPr/>
          <p:nvPr/>
        </p:nvSpPr>
        <p:spPr>
          <a:xfrm>
            <a:off x="2162524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9" name="Triangel 58">
            <a:extLst>
              <a:ext uri="{FF2B5EF4-FFF2-40B4-BE49-F238E27FC236}">
                <a16:creationId xmlns:a16="http://schemas.microsoft.com/office/drawing/2014/main" id="{48CFD4D7-E948-7C47-B2E8-BB88A15519D5}"/>
              </a:ext>
            </a:extLst>
          </p:cNvPr>
          <p:cNvSpPr/>
          <p:nvPr/>
        </p:nvSpPr>
        <p:spPr>
          <a:xfrm>
            <a:off x="2509366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1" name="Triangel 60">
            <a:extLst>
              <a:ext uri="{FF2B5EF4-FFF2-40B4-BE49-F238E27FC236}">
                <a16:creationId xmlns:a16="http://schemas.microsoft.com/office/drawing/2014/main" id="{8809B800-E568-994F-A4B4-FE3EE20A8665}"/>
              </a:ext>
            </a:extLst>
          </p:cNvPr>
          <p:cNvSpPr/>
          <p:nvPr/>
        </p:nvSpPr>
        <p:spPr>
          <a:xfrm>
            <a:off x="2814166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3" name="Triangel 62">
            <a:extLst>
              <a:ext uri="{FF2B5EF4-FFF2-40B4-BE49-F238E27FC236}">
                <a16:creationId xmlns:a16="http://schemas.microsoft.com/office/drawing/2014/main" id="{C148A70F-9135-8E4F-BE27-68F2DBCA1520}"/>
              </a:ext>
            </a:extLst>
          </p:cNvPr>
          <p:cNvSpPr/>
          <p:nvPr/>
        </p:nvSpPr>
        <p:spPr>
          <a:xfrm>
            <a:off x="2299161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6" name="Triangel 65">
            <a:extLst>
              <a:ext uri="{FF2B5EF4-FFF2-40B4-BE49-F238E27FC236}">
                <a16:creationId xmlns:a16="http://schemas.microsoft.com/office/drawing/2014/main" id="{CE9D9927-C5FC-0C4F-B18C-E604BCB1A4D6}"/>
              </a:ext>
            </a:extLst>
          </p:cNvPr>
          <p:cNvSpPr/>
          <p:nvPr/>
        </p:nvSpPr>
        <p:spPr>
          <a:xfrm>
            <a:off x="3936584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7" name="Triangel 66">
            <a:extLst>
              <a:ext uri="{FF2B5EF4-FFF2-40B4-BE49-F238E27FC236}">
                <a16:creationId xmlns:a16="http://schemas.microsoft.com/office/drawing/2014/main" id="{34935545-28EE-0E47-B656-AC07439F5005}"/>
              </a:ext>
            </a:extLst>
          </p:cNvPr>
          <p:cNvSpPr/>
          <p:nvPr/>
        </p:nvSpPr>
        <p:spPr>
          <a:xfrm>
            <a:off x="4131023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9" name="Triangel 68">
            <a:extLst>
              <a:ext uri="{FF2B5EF4-FFF2-40B4-BE49-F238E27FC236}">
                <a16:creationId xmlns:a16="http://schemas.microsoft.com/office/drawing/2014/main" id="{A57102BC-AAD1-504F-AF1F-1D3175F1AF85}"/>
              </a:ext>
            </a:extLst>
          </p:cNvPr>
          <p:cNvSpPr/>
          <p:nvPr/>
        </p:nvSpPr>
        <p:spPr>
          <a:xfrm>
            <a:off x="4356993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Triangel 69">
            <a:extLst>
              <a:ext uri="{FF2B5EF4-FFF2-40B4-BE49-F238E27FC236}">
                <a16:creationId xmlns:a16="http://schemas.microsoft.com/office/drawing/2014/main" id="{5B43B297-D832-4644-AA0F-2D023A55F698}"/>
              </a:ext>
            </a:extLst>
          </p:cNvPr>
          <p:cNvSpPr/>
          <p:nvPr/>
        </p:nvSpPr>
        <p:spPr>
          <a:xfrm>
            <a:off x="3994386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3" name="Triangel 72">
            <a:extLst>
              <a:ext uri="{FF2B5EF4-FFF2-40B4-BE49-F238E27FC236}">
                <a16:creationId xmlns:a16="http://schemas.microsoft.com/office/drawing/2014/main" id="{6AD19819-174C-D94F-AE9C-DFAF1E5AE5E7}"/>
              </a:ext>
            </a:extLst>
          </p:cNvPr>
          <p:cNvSpPr/>
          <p:nvPr/>
        </p:nvSpPr>
        <p:spPr>
          <a:xfrm>
            <a:off x="6175281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5" name="Triangel 74">
            <a:extLst>
              <a:ext uri="{FF2B5EF4-FFF2-40B4-BE49-F238E27FC236}">
                <a16:creationId xmlns:a16="http://schemas.microsoft.com/office/drawing/2014/main" id="{E4FDF295-1DE3-4044-A0F1-C76734B2AF15}"/>
              </a:ext>
            </a:extLst>
          </p:cNvPr>
          <p:cNvSpPr/>
          <p:nvPr/>
        </p:nvSpPr>
        <p:spPr>
          <a:xfrm>
            <a:off x="4209852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6" name="Triangel 75">
            <a:extLst>
              <a:ext uri="{FF2B5EF4-FFF2-40B4-BE49-F238E27FC236}">
                <a16:creationId xmlns:a16="http://schemas.microsoft.com/office/drawing/2014/main" id="{B4C353F0-E6A2-AD4F-B882-90364DDC3D77}"/>
              </a:ext>
            </a:extLst>
          </p:cNvPr>
          <p:cNvSpPr/>
          <p:nvPr/>
        </p:nvSpPr>
        <p:spPr>
          <a:xfrm>
            <a:off x="3763160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9" name="Triangel 78">
            <a:extLst>
              <a:ext uri="{FF2B5EF4-FFF2-40B4-BE49-F238E27FC236}">
                <a16:creationId xmlns:a16="http://schemas.microsoft.com/office/drawing/2014/main" id="{8CF59C62-80B3-5D4A-92D9-F2E67024E3CC}"/>
              </a:ext>
            </a:extLst>
          </p:cNvPr>
          <p:cNvSpPr/>
          <p:nvPr/>
        </p:nvSpPr>
        <p:spPr>
          <a:xfrm>
            <a:off x="5283200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0" name="Triangel 79">
            <a:extLst>
              <a:ext uri="{FF2B5EF4-FFF2-40B4-BE49-F238E27FC236}">
                <a16:creationId xmlns:a16="http://schemas.microsoft.com/office/drawing/2014/main" id="{8E5C2449-1D39-4B4F-88D5-4278AD210138}"/>
              </a:ext>
            </a:extLst>
          </p:cNvPr>
          <p:cNvSpPr/>
          <p:nvPr/>
        </p:nvSpPr>
        <p:spPr>
          <a:xfrm>
            <a:off x="5509170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3" name="Triangel 82">
            <a:extLst>
              <a:ext uri="{FF2B5EF4-FFF2-40B4-BE49-F238E27FC236}">
                <a16:creationId xmlns:a16="http://schemas.microsoft.com/office/drawing/2014/main" id="{80A9DB51-BDD2-7B4C-8D03-9F899276689D}"/>
              </a:ext>
            </a:extLst>
          </p:cNvPr>
          <p:cNvSpPr/>
          <p:nvPr/>
        </p:nvSpPr>
        <p:spPr>
          <a:xfrm>
            <a:off x="6213966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4" name="Triangel 83">
            <a:extLst>
              <a:ext uri="{FF2B5EF4-FFF2-40B4-BE49-F238E27FC236}">
                <a16:creationId xmlns:a16="http://schemas.microsoft.com/office/drawing/2014/main" id="{4A1379DA-E8D4-7F44-BA90-55B3907C4540}"/>
              </a:ext>
            </a:extLst>
          </p:cNvPr>
          <p:cNvSpPr/>
          <p:nvPr/>
        </p:nvSpPr>
        <p:spPr>
          <a:xfrm>
            <a:off x="5556468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7" name="Triangel 86">
            <a:extLst>
              <a:ext uri="{FF2B5EF4-FFF2-40B4-BE49-F238E27FC236}">
                <a16:creationId xmlns:a16="http://schemas.microsoft.com/office/drawing/2014/main" id="{9ECD4742-579B-4D4A-A355-9C1118D2607B}"/>
              </a:ext>
            </a:extLst>
          </p:cNvPr>
          <p:cNvSpPr/>
          <p:nvPr/>
        </p:nvSpPr>
        <p:spPr>
          <a:xfrm>
            <a:off x="5766678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9" name="Triangel 88">
            <a:extLst>
              <a:ext uri="{FF2B5EF4-FFF2-40B4-BE49-F238E27FC236}">
                <a16:creationId xmlns:a16="http://schemas.microsoft.com/office/drawing/2014/main" id="{C431A5AE-AB68-274D-8E4E-F058ACF4BF23}"/>
              </a:ext>
            </a:extLst>
          </p:cNvPr>
          <p:cNvSpPr/>
          <p:nvPr/>
        </p:nvSpPr>
        <p:spPr>
          <a:xfrm>
            <a:off x="5877038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Triangel 50">
            <a:extLst>
              <a:ext uri="{FF2B5EF4-FFF2-40B4-BE49-F238E27FC236}">
                <a16:creationId xmlns:a16="http://schemas.microsoft.com/office/drawing/2014/main" id="{0BD13956-232F-E24B-885E-943C8571340D}"/>
              </a:ext>
            </a:extLst>
          </p:cNvPr>
          <p:cNvSpPr/>
          <p:nvPr/>
        </p:nvSpPr>
        <p:spPr>
          <a:xfrm>
            <a:off x="6427329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44" name="Rak 43">
            <a:extLst>
              <a:ext uri="{FF2B5EF4-FFF2-40B4-BE49-F238E27FC236}">
                <a16:creationId xmlns:a16="http://schemas.microsoft.com/office/drawing/2014/main" id="{558C2173-EF6A-1E43-AD59-07E292C1D41A}"/>
              </a:ext>
            </a:extLst>
          </p:cNvPr>
          <p:cNvCxnSpPr>
            <a:cxnSpLocks/>
          </p:cNvCxnSpPr>
          <p:nvPr/>
        </p:nvCxnSpPr>
        <p:spPr>
          <a:xfrm>
            <a:off x="8206823" y="1159285"/>
            <a:ext cx="0" cy="17867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Rak 44">
            <a:extLst>
              <a:ext uri="{FF2B5EF4-FFF2-40B4-BE49-F238E27FC236}">
                <a16:creationId xmlns:a16="http://schemas.microsoft.com/office/drawing/2014/main" id="{4B73092D-2C66-D741-AF86-F1984F58F245}"/>
              </a:ext>
            </a:extLst>
          </p:cNvPr>
          <p:cNvCxnSpPr>
            <a:cxnSpLocks/>
          </p:cNvCxnSpPr>
          <p:nvPr/>
        </p:nvCxnSpPr>
        <p:spPr>
          <a:xfrm>
            <a:off x="6797741" y="1159285"/>
            <a:ext cx="0" cy="17867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Rak 46">
            <a:extLst>
              <a:ext uri="{FF2B5EF4-FFF2-40B4-BE49-F238E27FC236}">
                <a16:creationId xmlns:a16="http://schemas.microsoft.com/office/drawing/2014/main" id="{B94442AC-A230-0342-8B8F-09EFC9D34E9F}"/>
              </a:ext>
            </a:extLst>
          </p:cNvPr>
          <p:cNvCxnSpPr>
            <a:cxnSpLocks/>
          </p:cNvCxnSpPr>
          <p:nvPr/>
        </p:nvCxnSpPr>
        <p:spPr>
          <a:xfrm>
            <a:off x="3979581" y="1159285"/>
            <a:ext cx="0" cy="17867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ruta 47">
            <a:extLst>
              <a:ext uri="{FF2B5EF4-FFF2-40B4-BE49-F238E27FC236}">
                <a16:creationId xmlns:a16="http://schemas.microsoft.com/office/drawing/2014/main" id="{FA7D107D-588A-AC43-A8AC-C572DBA3302B}"/>
              </a:ext>
            </a:extLst>
          </p:cNvPr>
          <p:cNvSpPr txBox="1"/>
          <p:nvPr/>
        </p:nvSpPr>
        <p:spPr>
          <a:xfrm>
            <a:off x="5722187" y="833010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2024</a:t>
            </a: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399971FE-4BDF-F541-B391-D0E12211F113}"/>
              </a:ext>
            </a:extLst>
          </p:cNvPr>
          <p:cNvSpPr txBox="1"/>
          <p:nvPr/>
        </p:nvSpPr>
        <p:spPr>
          <a:xfrm>
            <a:off x="7180114" y="83301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2025</a:t>
            </a:r>
          </a:p>
        </p:txBody>
      </p:sp>
      <p:sp>
        <p:nvSpPr>
          <p:cNvPr id="52" name="Triangel 51">
            <a:extLst>
              <a:ext uri="{FF2B5EF4-FFF2-40B4-BE49-F238E27FC236}">
                <a16:creationId xmlns:a16="http://schemas.microsoft.com/office/drawing/2014/main" id="{CD820078-4354-D642-91D3-2418F1AF189E}"/>
              </a:ext>
            </a:extLst>
          </p:cNvPr>
          <p:cNvSpPr/>
          <p:nvPr/>
        </p:nvSpPr>
        <p:spPr>
          <a:xfrm>
            <a:off x="7200036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Triangel 52">
            <a:extLst>
              <a:ext uri="{FF2B5EF4-FFF2-40B4-BE49-F238E27FC236}">
                <a16:creationId xmlns:a16="http://schemas.microsoft.com/office/drawing/2014/main" id="{86020512-C56F-A24A-AA15-A508B5127A67}"/>
              </a:ext>
            </a:extLst>
          </p:cNvPr>
          <p:cNvSpPr/>
          <p:nvPr/>
        </p:nvSpPr>
        <p:spPr>
          <a:xfrm>
            <a:off x="7238721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Triangel 53">
            <a:extLst>
              <a:ext uri="{FF2B5EF4-FFF2-40B4-BE49-F238E27FC236}">
                <a16:creationId xmlns:a16="http://schemas.microsoft.com/office/drawing/2014/main" id="{43CEB41D-9E3F-3B46-AD4A-42C50F796EDD}"/>
              </a:ext>
            </a:extLst>
          </p:cNvPr>
          <p:cNvSpPr/>
          <p:nvPr/>
        </p:nvSpPr>
        <p:spPr>
          <a:xfrm>
            <a:off x="6791433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Triangel 54">
            <a:extLst>
              <a:ext uri="{FF2B5EF4-FFF2-40B4-BE49-F238E27FC236}">
                <a16:creationId xmlns:a16="http://schemas.microsoft.com/office/drawing/2014/main" id="{0DD7F17C-85DF-764A-A6FA-65B016431D91}"/>
              </a:ext>
            </a:extLst>
          </p:cNvPr>
          <p:cNvSpPr/>
          <p:nvPr/>
        </p:nvSpPr>
        <p:spPr>
          <a:xfrm>
            <a:off x="6901793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8" name="Triangel 57">
            <a:extLst>
              <a:ext uri="{FF2B5EF4-FFF2-40B4-BE49-F238E27FC236}">
                <a16:creationId xmlns:a16="http://schemas.microsoft.com/office/drawing/2014/main" id="{4B91CA18-E2B0-2043-BE49-0BABA3012AA3}"/>
              </a:ext>
            </a:extLst>
          </p:cNvPr>
          <p:cNvSpPr/>
          <p:nvPr/>
        </p:nvSpPr>
        <p:spPr>
          <a:xfrm>
            <a:off x="7452084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2" name="Triangel 61">
            <a:extLst>
              <a:ext uri="{FF2B5EF4-FFF2-40B4-BE49-F238E27FC236}">
                <a16:creationId xmlns:a16="http://schemas.microsoft.com/office/drawing/2014/main" id="{97E35784-3F1A-9C43-A147-3D7EC25AAD53}"/>
              </a:ext>
            </a:extLst>
          </p:cNvPr>
          <p:cNvSpPr/>
          <p:nvPr/>
        </p:nvSpPr>
        <p:spPr>
          <a:xfrm>
            <a:off x="7804364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5" name="Triangel 64">
            <a:extLst>
              <a:ext uri="{FF2B5EF4-FFF2-40B4-BE49-F238E27FC236}">
                <a16:creationId xmlns:a16="http://schemas.microsoft.com/office/drawing/2014/main" id="{CBB6F89C-8614-1F46-93EA-AD824317C319}"/>
              </a:ext>
            </a:extLst>
          </p:cNvPr>
          <p:cNvSpPr/>
          <p:nvPr/>
        </p:nvSpPr>
        <p:spPr>
          <a:xfrm>
            <a:off x="8236986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2" name="Triangel 81">
            <a:extLst>
              <a:ext uri="{FF2B5EF4-FFF2-40B4-BE49-F238E27FC236}">
                <a16:creationId xmlns:a16="http://schemas.microsoft.com/office/drawing/2014/main" id="{555543B3-C064-A846-82F2-1A0129667A09}"/>
              </a:ext>
            </a:extLst>
          </p:cNvPr>
          <p:cNvSpPr/>
          <p:nvPr/>
        </p:nvSpPr>
        <p:spPr>
          <a:xfrm>
            <a:off x="8536618" y="3050554"/>
            <a:ext cx="277835" cy="374213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7" name="Triangel 36">
            <a:extLst>
              <a:ext uri="{FF2B5EF4-FFF2-40B4-BE49-F238E27FC236}">
                <a16:creationId xmlns:a16="http://schemas.microsoft.com/office/drawing/2014/main" id="{4E804F61-A815-BE4D-9570-0334638754E7}"/>
              </a:ext>
            </a:extLst>
          </p:cNvPr>
          <p:cNvSpPr/>
          <p:nvPr/>
        </p:nvSpPr>
        <p:spPr>
          <a:xfrm>
            <a:off x="4507977" y="2815885"/>
            <a:ext cx="692632" cy="603626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555BD2FE-C060-E64B-981C-69AA67CFF809}"/>
              </a:ext>
            </a:extLst>
          </p:cNvPr>
          <p:cNvSpPr txBox="1"/>
          <p:nvPr/>
        </p:nvSpPr>
        <p:spPr>
          <a:xfrm>
            <a:off x="4503388" y="3055435"/>
            <a:ext cx="68480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sv-SE" sz="900" dirty="0"/>
              <a:t>Mål-</a:t>
            </a:r>
          </a:p>
          <a:p>
            <a:pPr algn="ctr"/>
            <a:r>
              <a:rPr lang="sv-SE" sz="900" dirty="0"/>
              <a:t>lärosäte 2</a:t>
            </a:r>
          </a:p>
        </p:txBody>
      </p:sp>
      <p:sp>
        <p:nvSpPr>
          <p:cNvPr id="60" name="Rubrik 1">
            <a:extLst>
              <a:ext uri="{FF2B5EF4-FFF2-40B4-BE49-F238E27FC236}">
                <a16:creationId xmlns:a16="http://schemas.microsoft.com/office/drawing/2014/main" id="{C83410D9-B1FC-BC4E-B862-4AE00F5D6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642" y="104427"/>
            <a:ext cx="7520940" cy="548640"/>
          </a:xfrm>
        </p:spPr>
        <p:txBody>
          <a:bodyPr/>
          <a:lstStyle/>
          <a:p>
            <a:r>
              <a:rPr lang="sv-SE" dirty="0"/>
              <a:t>Tidplan</a:t>
            </a:r>
          </a:p>
        </p:txBody>
      </p:sp>
      <p:sp>
        <p:nvSpPr>
          <p:cNvPr id="64" name="textruta 63">
            <a:extLst>
              <a:ext uri="{FF2B5EF4-FFF2-40B4-BE49-F238E27FC236}">
                <a16:creationId xmlns:a16="http://schemas.microsoft.com/office/drawing/2014/main" id="{48631241-AB63-384B-9C1E-5EEE40D31179}"/>
              </a:ext>
            </a:extLst>
          </p:cNvPr>
          <p:cNvSpPr txBox="1"/>
          <p:nvPr/>
        </p:nvSpPr>
        <p:spPr>
          <a:xfrm>
            <a:off x="616208" y="4093468"/>
            <a:ext cx="80593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Inom 1,5 år från genomförandeprojektets start ska det vara möjligt för mållärosäte 1 och andra med samma eller mindre kravbild att använda </a:t>
            </a:r>
            <a:r>
              <a:rPr lang="sv-SE" sz="1400" dirty="0" err="1"/>
              <a:t>Ladok</a:t>
            </a:r>
            <a:r>
              <a:rPr lang="sv-SE" sz="1400" dirty="0"/>
              <a:t> för utbildningsplanering.</a:t>
            </a:r>
          </a:p>
          <a:p>
            <a:endParaRPr lang="sv-SE" sz="1400" dirty="0"/>
          </a:p>
          <a:p>
            <a:r>
              <a:rPr lang="sv-SE" sz="1400" dirty="0"/>
              <a:t>Inom 2,5 år från genomförandeprojektets start ska det vara möjligt för mållärosäte 2 och andra med samma eller mindre kravbild att använda </a:t>
            </a:r>
            <a:r>
              <a:rPr lang="sv-SE" sz="1400" dirty="0" err="1"/>
              <a:t>Ladok</a:t>
            </a:r>
            <a:r>
              <a:rPr lang="sv-SE" sz="1400" dirty="0"/>
              <a:t> för utbildningsplanering.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370816054"/>
      </p:ext>
    </p:extLst>
  </p:cSld>
  <p:clrMapOvr>
    <a:masterClrMapping/>
  </p:clrMapOvr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Ladok_version1</Template>
  <TotalTime>30335</TotalTime>
  <Words>625</Words>
  <Application>Microsoft Macintosh PowerPoint</Application>
  <PresentationFormat>Bildspel på skärmen (4:3)</PresentationFormat>
  <Paragraphs>146</Paragraphs>
  <Slides>13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21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Mall_Ladok</vt:lpstr>
      <vt:lpstr>Förstudie gemensamt stöd för utbildningsplanering</vt:lpstr>
      <vt:lpstr>Bakgrund</vt:lpstr>
      <vt:lpstr>Nuläge – 15 olika utbildningsdatabaser</vt:lpstr>
      <vt:lpstr>Nyttoanalysen 2019 – tre alternativ utvärderades</vt:lpstr>
      <vt:lpstr>Vad är Utbildningsplanering?</vt:lpstr>
      <vt:lpstr>Lösningen</vt:lpstr>
      <vt:lpstr>Integrationer</vt:lpstr>
      <vt:lpstr>Effekt av ett gemensamt stöd för lärosätena</vt:lpstr>
      <vt:lpstr>Tidplan</vt:lpstr>
      <vt:lpstr>Uppskattade kostnader</vt:lpstr>
      <vt:lpstr>Styrelsens förslag till finansiering </vt:lpstr>
      <vt:lpstr>Finansieringsalternativ</vt:lpstr>
      <vt:lpstr>Nästa steg</vt:lpstr>
    </vt:vector>
  </TitlesOfParts>
  <Company>Örebro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Öppen frågestund 16 september 2015</dc:title>
  <dc:creator>Daniel Erlandsson</dc:creator>
  <cp:lastModifiedBy>Malin Zingmark</cp:lastModifiedBy>
  <cp:revision>625</cp:revision>
  <dcterms:created xsi:type="dcterms:W3CDTF">2015-09-10T08:21:57Z</dcterms:created>
  <dcterms:modified xsi:type="dcterms:W3CDTF">2020-03-13T09:40:46Z</dcterms:modified>
</cp:coreProperties>
</file>