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9"/>
  </p:notesMasterIdLst>
  <p:handoutMasterIdLst>
    <p:handoutMasterId r:id="rId30"/>
  </p:handoutMasterIdLst>
  <p:sldIdLst>
    <p:sldId id="566" r:id="rId5"/>
    <p:sldId id="575" r:id="rId6"/>
    <p:sldId id="565" r:id="rId7"/>
    <p:sldId id="430" r:id="rId8"/>
    <p:sldId id="432" r:id="rId9"/>
    <p:sldId id="434" r:id="rId10"/>
    <p:sldId id="474" r:id="rId11"/>
    <p:sldId id="568" r:id="rId12"/>
    <p:sldId id="542" r:id="rId13"/>
    <p:sldId id="550" r:id="rId14"/>
    <p:sldId id="554" r:id="rId15"/>
    <p:sldId id="547" r:id="rId16"/>
    <p:sldId id="548" r:id="rId17"/>
    <p:sldId id="551" r:id="rId18"/>
    <p:sldId id="555" r:id="rId19"/>
    <p:sldId id="559" r:id="rId20"/>
    <p:sldId id="561" r:id="rId21"/>
    <p:sldId id="546" r:id="rId22"/>
    <p:sldId id="569" r:id="rId23"/>
    <p:sldId id="570" r:id="rId24"/>
    <p:sldId id="571" r:id="rId25"/>
    <p:sldId id="572" r:id="rId26"/>
    <p:sldId id="573" r:id="rId27"/>
    <p:sldId id="574" r:id="rId2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3FA"/>
    <a:srgbClr val="FFF1C5"/>
    <a:srgbClr val="FFE38B"/>
    <a:srgbClr val="FFF3CD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86349" autoAdjust="0"/>
  </p:normalViewPr>
  <p:slideViewPr>
    <p:cSldViewPr snapToGrid="0" snapToObjects="1">
      <p:cViewPr varScale="1">
        <p:scale>
          <a:sx n="79" d="100"/>
          <a:sy n="79" d="100"/>
        </p:scale>
        <p:origin x="1325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94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ffan Ekstedt" userId="6cadcf99-221f-478e-bf2d-9371cfd909e4" providerId="ADAL" clId="{4614B6E0-6C16-40F2-9C72-9E9EDBFB3DC4}"/>
    <pc:docChg chg="custSel addSld delSld modSld sldOrd">
      <pc:chgData name="Staffan Ekstedt" userId="6cadcf99-221f-478e-bf2d-9371cfd909e4" providerId="ADAL" clId="{4614B6E0-6C16-40F2-9C72-9E9EDBFB3DC4}" dt="2020-03-04T14:19:13.767" v="169" actId="20577"/>
      <pc:docMkLst>
        <pc:docMk/>
      </pc:docMkLst>
      <pc:sldChg chg="ord">
        <pc:chgData name="Staffan Ekstedt" userId="6cadcf99-221f-478e-bf2d-9371cfd909e4" providerId="ADAL" clId="{4614B6E0-6C16-40F2-9C72-9E9EDBFB3DC4}" dt="2020-03-04T14:06:38.652" v="38"/>
        <pc:sldMkLst>
          <pc:docMk/>
          <pc:sldMk cId="2391914896" sldId="542"/>
        </pc:sldMkLst>
      </pc:sldChg>
      <pc:sldChg chg="addSp delSp modSp add ord">
        <pc:chgData name="Staffan Ekstedt" userId="6cadcf99-221f-478e-bf2d-9371cfd909e4" providerId="ADAL" clId="{4614B6E0-6C16-40F2-9C72-9E9EDBFB3DC4}" dt="2020-03-04T14:07:27.722" v="138" actId="20577"/>
        <pc:sldMkLst>
          <pc:docMk/>
          <pc:sldMk cId="246843503" sldId="566"/>
        </pc:sldMkLst>
        <pc:spChg chg="del">
          <ac:chgData name="Staffan Ekstedt" userId="6cadcf99-221f-478e-bf2d-9371cfd909e4" providerId="ADAL" clId="{4614B6E0-6C16-40F2-9C72-9E9EDBFB3DC4}" dt="2020-03-04T14:06:42.368" v="39"/>
          <ac:spMkLst>
            <pc:docMk/>
            <pc:sldMk cId="246843503" sldId="566"/>
            <ac:spMk id="2" creationId="{0A82D7CD-2CD5-49FA-BEF5-6F4ED8679E86}"/>
          </ac:spMkLst>
        </pc:spChg>
        <pc:spChg chg="del">
          <ac:chgData name="Staffan Ekstedt" userId="6cadcf99-221f-478e-bf2d-9371cfd909e4" providerId="ADAL" clId="{4614B6E0-6C16-40F2-9C72-9E9EDBFB3DC4}" dt="2020-03-04T14:06:42.368" v="39"/>
          <ac:spMkLst>
            <pc:docMk/>
            <pc:sldMk cId="246843503" sldId="566"/>
            <ac:spMk id="3" creationId="{1D478BCC-27D9-4D26-B045-BC9B80649CA2}"/>
          </ac:spMkLst>
        </pc:spChg>
        <pc:spChg chg="add mod">
          <ac:chgData name="Staffan Ekstedt" userId="6cadcf99-221f-478e-bf2d-9371cfd909e4" providerId="ADAL" clId="{4614B6E0-6C16-40F2-9C72-9E9EDBFB3DC4}" dt="2020-03-04T14:07:05.068" v="88" actId="27636"/>
          <ac:spMkLst>
            <pc:docMk/>
            <pc:sldMk cId="246843503" sldId="566"/>
            <ac:spMk id="4" creationId="{2AA39356-BBAE-4EDC-89D8-B72BB9FD0D6D}"/>
          </ac:spMkLst>
        </pc:spChg>
        <pc:spChg chg="add mod">
          <ac:chgData name="Staffan Ekstedt" userId="6cadcf99-221f-478e-bf2d-9371cfd909e4" providerId="ADAL" clId="{4614B6E0-6C16-40F2-9C72-9E9EDBFB3DC4}" dt="2020-03-04T14:07:27.722" v="138" actId="20577"/>
          <ac:spMkLst>
            <pc:docMk/>
            <pc:sldMk cId="246843503" sldId="566"/>
            <ac:spMk id="5" creationId="{2774A235-2BA4-40F4-A600-77D38F2FA6DA}"/>
          </ac:spMkLst>
        </pc:spChg>
      </pc:sldChg>
      <pc:sldChg chg="modSp add">
        <pc:chgData name="Staffan Ekstedt" userId="6cadcf99-221f-478e-bf2d-9371cfd909e4" providerId="ADAL" clId="{4614B6E0-6C16-40F2-9C72-9E9EDBFB3DC4}" dt="2020-03-04T14:07:59.198" v="161" actId="20577"/>
        <pc:sldMkLst>
          <pc:docMk/>
          <pc:sldMk cId="2747314569" sldId="568"/>
        </pc:sldMkLst>
        <pc:spChg chg="mod">
          <ac:chgData name="Staffan Ekstedt" userId="6cadcf99-221f-478e-bf2d-9371cfd909e4" providerId="ADAL" clId="{4614B6E0-6C16-40F2-9C72-9E9EDBFB3DC4}" dt="2020-03-04T14:07:59.198" v="161" actId="20577"/>
          <ac:spMkLst>
            <pc:docMk/>
            <pc:sldMk cId="2747314569" sldId="568"/>
            <ac:spMk id="2" creationId="{AF30161C-AC5A-4006-B225-0F542A76BB0D}"/>
          </ac:spMkLst>
        </pc:spChg>
      </pc:sldChg>
    </pc:docChg>
  </pc:docChgLst>
  <pc:docChgLst>
    <pc:chgData name="Staffan Ekstedt" userId="6cadcf99-221f-478e-bf2d-9371cfd909e4" providerId="ADAL" clId="{D82D9CA0-C483-40BC-BE60-4D7D5402C31A}"/>
    <pc:docChg chg="custSel addSld delSld modSld sldOrd">
      <pc:chgData name="Staffan Ekstedt" userId="6cadcf99-221f-478e-bf2d-9371cfd909e4" providerId="ADAL" clId="{D82D9CA0-C483-40BC-BE60-4D7D5402C31A}" dt="2020-03-11T08:34:40.505" v="946"/>
      <pc:docMkLst>
        <pc:docMk/>
      </pc:docMkLst>
      <pc:sldChg chg="add">
        <pc:chgData name="Staffan Ekstedt" userId="6cadcf99-221f-478e-bf2d-9371cfd909e4" providerId="ADAL" clId="{D82D9CA0-C483-40BC-BE60-4D7D5402C31A}" dt="2020-03-11T08:23:10.296" v="917"/>
        <pc:sldMkLst>
          <pc:docMk/>
          <pc:sldMk cId="434231684" sldId="430"/>
        </pc:sldMkLst>
      </pc:sldChg>
      <pc:sldChg chg="del">
        <pc:chgData name="Staffan Ekstedt" userId="6cadcf99-221f-478e-bf2d-9371cfd909e4" providerId="ADAL" clId="{D82D9CA0-C483-40BC-BE60-4D7D5402C31A}" dt="2020-03-11T08:23:03.042" v="913" actId="2696"/>
        <pc:sldMkLst>
          <pc:docMk/>
          <pc:sldMk cId="1815447105" sldId="430"/>
        </pc:sldMkLst>
      </pc:sldChg>
      <pc:sldChg chg="del">
        <pc:chgData name="Staffan Ekstedt" userId="6cadcf99-221f-478e-bf2d-9371cfd909e4" providerId="ADAL" clId="{D82D9CA0-C483-40BC-BE60-4D7D5402C31A}" dt="2020-03-11T08:23:03.059" v="914" actId="2696"/>
        <pc:sldMkLst>
          <pc:docMk/>
          <pc:sldMk cId="3065667540" sldId="432"/>
        </pc:sldMkLst>
      </pc:sldChg>
      <pc:sldChg chg="add">
        <pc:chgData name="Staffan Ekstedt" userId="6cadcf99-221f-478e-bf2d-9371cfd909e4" providerId="ADAL" clId="{D82D9CA0-C483-40BC-BE60-4D7D5402C31A}" dt="2020-03-11T08:23:10.296" v="917"/>
        <pc:sldMkLst>
          <pc:docMk/>
          <pc:sldMk cId="3575140009" sldId="432"/>
        </pc:sldMkLst>
      </pc:sldChg>
      <pc:sldChg chg="add">
        <pc:chgData name="Staffan Ekstedt" userId="6cadcf99-221f-478e-bf2d-9371cfd909e4" providerId="ADAL" clId="{D82D9CA0-C483-40BC-BE60-4D7D5402C31A}" dt="2020-03-11T08:23:10.296" v="917"/>
        <pc:sldMkLst>
          <pc:docMk/>
          <pc:sldMk cId="1844365547" sldId="434"/>
        </pc:sldMkLst>
      </pc:sldChg>
      <pc:sldChg chg="del">
        <pc:chgData name="Staffan Ekstedt" userId="6cadcf99-221f-478e-bf2d-9371cfd909e4" providerId="ADAL" clId="{D82D9CA0-C483-40BC-BE60-4D7D5402C31A}" dt="2020-03-11T08:23:03.073" v="915" actId="2696"/>
        <pc:sldMkLst>
          <pc:docMk/>
          <pc:sldMk cId="3806254053" sldId="434"/>
        </pc:sldMkLst>
      </pc:sldChg>
      <pc:sldChg chg="del">
        <pc:chgData name="Staffan Ekstedt" userId="6cadcf99-221f-478e-bf2d-9371cfd909e4" providerId="ADAL" clId="{D82D9CA0-C483-40BC-BE60-4D7D5402C31A}" dt="2020-03-11T07:39:20.740" v="867" actId="2696"/>
        <pc:sldMkLst>
          <pc:docMk/>
          <pc:sldMk cId="786836464" sldId="463"/>
        </pc:sldMkLst>
      </pc:sldChg>
      <pc:sldChg chg="add">
        <pc:chgData name="Staffan Ekstedt" userId="6cadcf99-221f-478e-bf2d-9371cfd909e4" providerId="ADAL" clId="{D82D9CA0-C483-40BC-BE60-4D7D5402C31A}" dt="2020-03-11T08:23:10.296" v="917"/>
        <pc:sldMkLst>
          <pc:docMk/>
          <pc:sldMk cId="405751489" sldId="474"/>
        </pc:sldMkLst>
      </pc:sldChg>
      <pc:sldChg chg="modSp del">
        <pc:chgData name="Staffan Ekstedt" userId="6cadcf99-221f-478e-bf2d-9371cfd909e4" providerId="ADAL" clId="{D82D9CA0-C483-40BC-BE60-4D7D5402C31A}" dt="2020-03-11T08:23:03.081" v="916" actId="2696"/>
        <pc:sldMkLst>
          <pc:docMk/>
          <pc:sldMk cId="2188879994" sldId="474"/>
        </pc:sldMkLst>
        <pc:spChg chg="mod">
          <ac:chgData name="Staffan Ekstedt" userId="6cadcf99-221f-478e-bf2d-9371cfd909e4" providerId="ADAL" clId="{D82D9CA0-C483-40BC-BE60-4D7D5402C31A}" dt="2020-03-10T20:36:32.865" v="866" actId="20577"/>
          <ac:spMkLst>
            <pc:docMk/>
            <pc:sldMk cId="2188879994" sldId="474"/>
            <ac:spMk id="3" creationId="{00000000-0000-0000-0000-000000000000}"/>
          </ac:spMkLst>
        </pc:spChg>
      </pc:sldChg>
      <pc:sldChg chg="del">
        <pc:chgData name="Staffan Ekstedt" userId="6cadcf99-221f-478e-bf2d-9371cfd909e4" providerId="ADAL" clId="{D82D9CA0-C483-40BC-BE60-4D7D5402C31A}" dt="2020-03-10T20:20:30.709" v="656" actId="2696"/>
        <pc:sldMkLst>
          <pc:docMk/>
          <pc:sldMk cId="1960328384" sldId="475"/>
        </pc:sldMkLst>
      </pc:sldChg>
      <pc:sldChg chg="add del">
        <pc:chgData name="Staffan Ekstedt" userId="6cadcf99-221f-478e-bf2d-9371cfd909e4" providerId="ADAL" clId="{D82D9CA0-C483-40BC-BE60-4D7D5402C31A}" dt="2020-03-11T08:34:38.280" v="945"/>
        <pc:sldMkLst>
          <pc:docMk/>
          <pc:sldMk cId="104499206" sldId="546"/>
        </pc:sldMkLst>
      </pc:sldChg>
      <pc:sldChg chg="modSp del">
        <pc:chgData name="Staffan Ekstedt" userId="6cadcf99-221f-478e-bf2d-9371cfd909e4" providerId="ADAL" clId="{D82D9CA0-C483-40BC-BE60-4D7D5402C31A}" dt="2020-03-11T08:34:21.967" v="943" actId="2696"/>
        <pc:sldMkLst>
          <pc:docMk/>
          <pc:sldMk cId="1680562972" sldId="546"/>
        </pc:sldMkLst>
        <pc:spChg chg="mod">
          <ac:chgData name="Staffan Ekstedt" userId="6cadcf99-221f-478e-bf2d-9371cfd909e4" providerId="ADAL" clId="{D82D9CA0-C483-40BC-BE60-4D7D5402C31A}" dt="2020-03-11T07:41:19.399" v="911" actId="20577"/>
          <ac:spMkLst>
            <pc:docMk/>
            <pc:sldMk cId="1680562972" sldId="546"/>
            <ac:spMk id="3" creationId="{00000000-0000-0000-0000-000000000000}"/>
          </ac:spMkLst>
        </pc:spChg>
      </pc:sldChg>
      <pc:sldChg chg="add">
        <pc:chgData name="Staffan Ekstedt" userId="6cadcf99-221f-478e-bf2d-9371cfd909e4" providerId="ADAL" clId="{D82D9CA0-C483-40BC-BE60-4D7D5402C31A}" dt="2020-03-11T08:34:40.505" v="946"/>
        <pc:sldMkLst>
          <pc:docMk/>
          <pc:sldMk cId="4185694282" sldId="546"/>
        </pc:sldMkLst>
      </pc:sldChg>
      <pc:sldChg chg="ord">
        <pc:chgData name="Staffan Ekstedt" userId="6cadcf99-221f-478e-bf2d-9371cfd909e4" providerId="ADAL" clId="{D82D9CA0-C483-40BC-BE60-4D7D5402C31A}" dt="2020-03-10T20:27:41.942" v="781"/>
        <pc:sldMkLst>
          <pc:docMk/>
          <pc:sldMk cId="1591431043" sldId="547"/>
        </pc:sldMkLst>
      </pc:sldChg>
      <pc:sldChg chg="ord">
        <pc:chgData name="Staffan Ekstedt" userId="6cadcf99-221f-478e-bf2d-9371cfd909e4" providerId="ADAL" clId="{D82D9CA0-C483-40BC-BE60-4D7D5402C31A}" dt="2020-03-10T20:28:05.757" v="782"/>
        <pc:sldMkLst>
          <pc:docMk/>
          <pc:sldMk cId="606405916" sldId="548"/>
        </pc:sldMkLst>
      </pc:sldChg>
      <pc:sldChg chg="del">
        <pc:chgData name="Staffan Ekstedt" userId="6cadcf99-221f-478e-bf2d-9371cfd909e4" providerId="ADAL" clId="{D82D9CA0-C483-40BC-BE60-4D7D5402C31A}" dt="2020-03-10T20:18:05.538" v="652" actId="2696"/>
        <pc:sldMkLst>
          <pc:docMk/>
          <pc:sldMk cId="2713713958" sldId="549"/>
        </pc:sldMkLst>
      </pc:sldChg>
      <pc:sldChg chg="modNotesTx">
        <pc:chgData name="Staffan Ekstedt" userId="6cadcf99-221f-478e-bf2d-9371cfd909e4" providerId="ADAL" clId="{D82D9CA0-C483-40BC-BE60-4D7D5402C31A}" dt="2020-03-10T20:27:14.331" v="778" actId="20577"/>
        <pc:sldMkLst>
          <pc:docMk/>
          <pc:sldMk cId="1866618163" sldId="550"/>
        </pc:sldMkLst>
      </pc:sldChg>
      <pc:sldChg chg="ord">
        <pc:chgData name="Staffan Ekstedt" userId="6cadcf99-221f-478e-bf2d-9371cfd909e4" providerId="ADAL" clId="{D82D9CA0-C483-40BC-BE60-4D7D5402C31A}" dt="2020-03-10T20:28:09.203" v="783"/>
        <pc:sldMkLst>
          <pc:docMk/>
          <pc:sldMk cId="975079265" sldId="551"/>
        </pc:sldMkLst>
      </pc:sldChg>
      <pc:sldChg chg="del">
        <pc:chgData name="Staffan Ekstedt" userId="6cadcf99-221f-478e-bf2d-9371cfd909e4" providerId="ADAL" clId="{D82D9CA0-C483-40BC-BE60-4D7D5402C31A}" dt="2020-03-10T20:18:03.921" v="651" actId="2696"/>
        <pc:sldMkLst>
          <pc:docMk/>
          <pc:sldMk cId="936092396" sldId="552"/>
        </pc:sldMkLst>
      </pc:sldChg>
      <pc:sldChg chg="del">
        <pc:chgData name="Staffan Ekstedt" userId="6cadcf99-221f-478e-bf2d-9371cfd909e4" providerId="ADAL" clId="{D82D9CA0-C483-40BC-BE60-4D7D5402C31A}" dt="2020-03-10T20:18:06.671" v="653" actId="2696"/>
        <pc:sldMkLst>
          <pc:docMk/>
          <pc:sldMk cId="1887847948" sldId="553"/>
        </pc:sldMkLst>
      </pc:sldChg>
      <pc:sldChg chg="ord">
        <pc:chgData name="Staffan Ekstedt" userId="6cadcf99-221f-478e-bf2d-9371cfd909e4" providerId="ADAL" clId="{D82D9CA0-C483-40BC-BE60-4D7D5402C31A}" dt="2020-03-10T20:27:38.749" v="780"/>
        <pc:sldMkLst>
          <pc:docMk/>
          <pc:sldMk cId="2045641320" sldId="554"/>
        </pc:sldMkLst>
      </pc:sldChg>
      <pc:sldChg chg="ord">
        <pc:chgData name="Staffan Ekstedt" userId="6cadcf99-221f-478e-bf2d-9371cfd909e4" providerId="ADAL" clId="{D82D9CA0-C483-40BC-BE60-4D7D5402C31A}" dt="2020-03-10T20:28:28.815" v="784"/>
        <pc:sldMkLst>
          <pc:docMk/>
          <pc:sldMk cId="199759502" sldId="555"/>
        </pc:sldMkLst>
      </pc:sldChg>
      <pc:sldChg chg="del">
        <pc:chgData name="Staffan Ekstedt" userId="6cadcf99-221f-478e-bf2d-9371cfd909e4" providerId="ADAL" clId="{D82D9CA0-C483-40BC-BE60-4D7D5402C31A}" dt="2020-03-10T20:27:30.883" v="779" actId="2696"/>
        <pc:sldMkLst>
          <pc:docMk/>
          <pc:sldMk cId="394702059" sldId="556"/>
        </pc:sldMkLst>
      </pc:sldChg>
      <pc:sldChg chg="del">
        <pc:chgData name="Staffan Ekstedt" userId="6cadcf99-221f-478e-bf2d-9371cfd909e4" providerId="ADAL" clId="{D82D9CA0-C483-40BC-BE60-4D7D5402C31A}" dt="2020-03-10T20:18:08.247" v="654" actId="2696"/>
        <pc:sldMkLst>
          <pc:docMk/>
          <pc:sldMk cId="2757035168" sldId="557"/>
        </pc:sldMkLst>
      </pc:sldChg>
      <pc:sldChg chg="modSp">
        <pc:chgData name="Staffan Ekstedt" userId="6cadcf99-221f-478e-bf2d-9371cfd909e4" providerId="ADAL" clId="{D82D9CA0-C483-40BC-BE60-4D7D5402C31A}" dt="2020-03-10T20:31:13.024" v="837" actId="20578"/>
        <pc:sldMkLst>
          <pc:docMk/>
          <pc:sldMk cId="320476994" sldId="559"/>
        </pc:sldMkLst>
        <pc:spChg chg="mod">
          <ac:chgData name="Staffan Ekstedt" userId="6cadcf99-221f-478e-bf2d-9371cfd909e4" providerId="ADAL" clId="{D82D9CA0-C483-40BC-BE60-4D7D5402C31A}" dt="2020-03-10T20:28:49.369" v="804" actId="20577"/>
          <ac:spMkLst>
            <pc:docMk/>
            <pc:sldMk cId="320476994" sldId="559"/>
            <ac:spMk id="2" creationId="{E2D7A7EA-D42E-4A0B-A397-F24F7EC8EC02}"/>
          </ac:spMkLst>
        </pc:spChg>
        <pc:spChg chg="mod">
          <ac:chgData name="Staffan Ekstedt" userId="6cadcf99-221f-478e-bf2d-9371cfd909e4" providerId="ADAL" clId="{D82D9CA0-C483-40BC-BE60-4D7D5402C31A}" dt="2020-03-10T20:31:13.024" v="837" actId="20578"/>
          <ac:spMkLst>
            <pc:docMk/>
            <pc:sldMk cId="320476994" sldId="559"/>
            <ac:spMk id="3" creationId="{E0229A5E-76BB-439E-A13D-E39ADEED4AFA}"/>
          </ac:spMkLst>
        </pc:spChg>
      </pc:sldChg>
      <pc:sldChg chg="del">
        <pc:chgData name="Staffan Ekstedt" userId="6cadcf99-221f-478e-bf2d-9371cfd909e4" providerId="ADAL" clId="{D82D9CA0-C483-40BC-BE60-4D7D5402C31A}" dt="2020-03-10T20:18:11.574" v="655" actId="2696"/>
        <pc:sldMkLst>
          <pc:docMk/>
          <pc:sldMk cId="1565993156" sldId="560"/>
        </pc:sldMkLst>
      </pc:sldChg>
      <pc:sldChg chg="modSp">
        <pc:chgData name="Staffan Ekstedt" userId="6cadcf99-221f-478e-bf2d-9371cfd909e4" providerId="ADAL" clId="{D82D9CA0-C483-40BC-BE60-4D7D5402C31A}" dt="2020-03-10T20:33:31.787" v="863" actId="20577"/>
        <pc:sldMkLst>
          <pc:docMk/>
          <pc:sldMk cId="526334179" sldId="561"/>
        </pc:sldMkLst>
        <pc:spChg chg="mod">
          <ac:chgData name="Staffan Ekstedt" userId="6cadcf99-221f-478e-bf2d-9371cfd909e4" providerId="ADAL" clId="{D82D9CA0-C483-40BC-BE60-4D7D5402C31A}" dt="2020-03-10T20:29:09.336" v="833" actId="20577"/>
          <ac:spMkLst>
            <pc:docMk/>
            <pc:sldMk cId="526334179" sldId="561"/>
            <ac:spMk id="2" creationId="{0BEF35BC-CA46-4D72-8C92-A177F0B97473}"/>
          </ac:spMkLst>
        </pc:spChg>
        <pc:spChg chg="mod">
          <ac:chgData name="Staffan Ekstedt" userId="6cadcf99-221f-478e-bf2d-9371cfd909e4" providerId="ADAL" clId="{D82D9CA0-C483-40BC-BE60-4D7D5402C31A}" dt="2020-03-10T20:33:31.787" v="863" actId="20577"/>
          <ac:spMkLst>
            <pc:docMk/>
            <pc:sldMk cId="526334179" sldId="561"/>
            <ac:spMk id="3" creationId="{050F7430-BA51-471C-B690-A706ED53FC6C}"/>
          </ac:spMkLst>
        </pc:spChg>
      </pc:sldChg>
      <pc:sldChg chg="del">
        <pc:chgData name="Staffan Ekstedt" userId="6cadcf99-221f-478e-bf2d-9371cfd909e4" providerId="ADAL" clId="{D82D9CA0-C483-40BC-BE60-4D7D5402C31A}" dt="2020-03-10T20:28:53.574" v="805" actId="2696"/>
        <pc:sldMkLst>
          <pc:docMk/>
          <pc:sldMk cId="1316213147" sldId="563"/>
        </pc:sldMkLst>
      </pc:sldChg>
      <pc:sldChg chg="add">
        <pc:chgData name="Staffan Ekstedt" userId="6cadcf99-221f-478e-bf2d-9371cfd909e4" providerId="ADAL" clId="{D82D9CA0-C483-40BC-BE60-4D7D5402C31A}" dt="2020-03-11T08:23:10.296" v="917"/>
        <pc:sldMkLst>
          <pc:docMk/>
          <pc:sldMk cId="233645294" sldId="565"/>
        </pc:sldMkLst>
      </pc:sldChg>
      <pc:sldChg chg="del">
        <pc:chgData name="Staffan Ekstedt" userId="6cadcf99-221f-478e-bf2d-9371cfd909e4" providerId="ADAL" clId="{D82D9CA0-C483-40BC-BE60-4D7D5402C31A}" dt="2020-03-11T08:23:03.021" v="912" actId="2696"/>
        <pc:sldMkLst>
          <pc:docMk/>
          <pc:sldMk cId="3543240633" sldId="565"/>
        </pc:sldMkLst>
      </pc:sldChg>
      <pc:sldChg chg="modSp add">
        <pc:chgData name="Staffan Ekstedt" userId="6cadcf99-221f-478e-bf2d-9371cfd909e4" providerId="ADAL" clId="{D82D9CA0-C483-40BC-BE60-4D7D5402C31A}" dt="2020-03-09T20:06:20.769" v="25" actId="20577"/>
        <pc:sldMkLst>
          <pc:docMk/>
          <pc:sldMk cId="791923384" sldId="569"/>
        </pc:sldMkLst>
        <pc:spChg chg="mod">
          <ac:chgData name="Staffan Ekstedt" userId="6cadcf99-221f-478e-bf2d-9371cfd909e4" providerId="ADAL" clId="{D82D9CA0-C483-40BC-BE60-4D7D5402C31A}" dt="2020-03-09T20:06:20.769" v="25" actId="20577"/>
          <ac:spMkLst>
            <pc:docMk/>
            <pc:sldMk cId="791923384" sldId="569"/>
            <ac:spMk id="2" creationId="{383D2619-FD22-4C91-BA9F-BFA677D03BD2}"/>
          </ac:spMkLst>
        </pc:spChg>
      </pc:sldChg>
      <pc:sldChg chg="addSp delSp modSp add">
        <pc:chgData name="Staffan Ekstedt" userId="6cadcf99-221f-478e-bf2d-9371cfd909e4" providerId="ADAL" clId="{D82D9CA0-C483-40BC-BE60-4D7D5402C31A}" dt="2020-03-09T20:22:38.203" v="650" actId="20577"/>
        <pc:sldMkLst>
          <pc:docMk/>
          <pc:sldMk cId="3902747057" sldId="570"/>
        </pc:sldMkLst>
        <pc:spChg chg="del">
          <ac:chgData name="Staffan Ekstedt" userId="6cadcf99-221f-478e-bf2d-9371cfd909e4" providerId="ADAL" clId="{D82D9CA0-C483-40BC-BE60-4D7D5402C31A}" dt="2020-03-09T20:06:32.006" v="27"/>
          <ac:spMkLst>
            <pc:docMk/>
            <pc:sldMk cId="3902747057" sldId="570"/>
            <ac:spMk id="2" creationId="{945E765F-8A3F-4C58-81BC-3F5AA4246038}"/>
          </ac:spMkLst>
        </pc:spChg>
        <pc:spChg chg="add mod">
          <ac:chgData name="Staffan Ekstedt" userId="6cadcf99-221f-478e-bf2d-9371cfd909e4" providerId="ADAL" clId="{D82D9CA0-C483-40BC-BE60-4D7D5402C31A}" dt="2020-03-09T20:06:38.264" v="34" actId="20577"/>
          <ac:spMkLst>
            <pc:docMk/>
            <pc:sldMk cId="3902747057" sldId="570"/>
            <ac:spMk id="3" creationId="{8126172C-995B-48E7-8CCB-960556B60D22}"/>
          </ac:spMkLst>
        </pc:spChg>
        <pc:spChg chg="add mod">
          <ac:chgData name="Staffan Ekstedt" userId="6cadcf99-221f-478e-bf2d-9371cfd909e4" providerId="ADAL" clId="{D82D9CA0-C483-40BC-BE60-4D7D5402C31A}" dt="2020-03-09T20:22:38.203" v="650" actId="20577"/>
          <ac:spMkLst>
            <pc:docMk/>
            <pc:sldMk cId="3902747057" sldId="570"/>
            <ac:spMk id="4" creationId="{78E26A3D-FA25-438D-8BBB-8EB7FD1D0F9D}"/>
          </ac:spMkLst>
        </pc:spChg>
      </pc:sldChg>
      <pc:sldChg chg="modSp add">
        <pc:chgData name="Staffan Ekstedt" userId="6cadcf99-221f-478e-bf2d-9371cfd909e4" providerId="ADAL" clId="{D82D9CA0-C483-40BC-BE60-4D7D5402C31A}" dt="2020-03-09T20:17:37.202" v="424" actId="20577"/>
        <pc:sldMkLst>
          <pc:docMk/>
          <pc:sldMk cId="652954712" sldId="571"/>
        </pc:sldMkLst>
        <pc:spChg chg="mod">
          <ac:chgData name="Staffan Ekstedt" userId="6cadcf99-221f-478e-bf2d-9371cfd909e4" providerId="ADAL" clId="{D82D9CA0-C483-40BC-BE60-4D7D5402C31A}" dt="2020-03-09T20:17:37.202" v="424" actId="20577"/>
          <ac:spMkLst>
            <pc:docMk/>
            <pc:sldMk cId="652954712" sldId="571"/>
            <ac:spMk id="2" creationId="{E797E884-E245-4A60-83F4-7C3DDE93CBC0}"/>
          </ac:spMkLst>
        </pc:spChg>
      </pc:sldChg>
      <pc:sldChg chg="modSp add">
        <pc:chgData name="Staffan Ekstedt" userId="6cadcf99-221f-478e-bf2d-9371cfd909e4" providerId="ADAL" clId="{D82D9CA0-C483-40BC-BE60-4D7D5402C31A}" dt="2020-03-10T20:22:13.048" v="705" actId="20577"/>
        <pc:sldMkLst>
          <pc:docMk/>
          <pc:sldMk cId="888426138" sldId="572"/>
        </pc:sldMkLst>
        <pc:spChg chg="mod">
          <ac:chgData name="Staffan Ekstedt" userId="6cadcf99-221f-478e-bf2d-9371cfd909e4" providerId="ADAL" clId="{D82D9CA0-C483-40BC-BE60-4D7D5402C31A}" dt="2020-03-09T20:17:50.640" v="437" actId="20577"/>
          <ac:spMkLst>
            <pc:docMk/>
            <pc:sldMk cId="888426138" sldId="572"/>
            <ac:spMk id="2" creationId="{76A75577-C0B0-422E-A960-F2CB073FF89B}"/>
          </ac:spMkLst>
        </pc:spChg>
        <pc:spChg chg="mod">
          <ac:chgData name="Staffan Ekstedt" userId="6cadcf99-221f-478e-bf2d-9371cfd909e4" providerId="ADAL" clId="{D82D9CA0-C483-40BC-BE60-4D7D5402C31A}" dt="2020-03-10T20:22:13.048" v="705" actId="20577"/>
          <ac:spMkLst>
            <pc:docMk/>
            <pc:sldMk cId="888426138" sldId="572"/>
            <ac:spMk id="3" creationId="{53EA5AFF-EDF9-49B0-84AF-7AA6A96DD4A9}"/>
          </ac:spMkLst>
        </pc:spChg>
      </pc:sldChg>
      <pc:sldChg chg="modSp add">
        <pc:chgData name="Staffan Ekstedt" userId="6cadcf99-221f-478e-bf2d-9371cfd909e4" providerId="ADAL" clId="{D82D9CA0-C483-40BC-BE60-4D7D5402C31A}" dt="2020-03-09T20:18:32.557" v="479" actId="20577"/>
        <pc:sldMkLst>
          <pc:docMk/>
          <pc:sldMk cId="1882938815" sldId="573"/>
        </pc:sldMkLst>
        <pc:spChg chg="mod">
          <ac:chgData name="Staffan Ekstedt" userId="6cadcf99-221f-478e-bf2d-9371cfd909e4" providerId="ADAL" clId="{D82D9CA0-C483-40BC-BE60-4D7D5402C31A}" dt="2020-03-09T20:18:32.557" v="479" actId="20577"/>
          <ac:spMkLst>
            <pc:docMk/>
            <pc:sldMk cId="1882938815" sldId="573"/>
            <ac:spMk id="2" creationId="{ADBA41CD-0EA9-4B54-8EC6-B8610CD3473A}"/>
          </ac:spMkLst>
        </pc:spChg>
      </pc:sldChg>
      <pc:sldChg chg="modSp add">
        <pc:chgData name="Staffan Ekstedt" userId="6cadcf99-221f-478e-bf2d-9371cfd909e4" providerId="ADAL" clId="{D82D9CA0-C483-40BC-BE60-4D7D5402C31A}" dt="2020-03-09T20:21:08.002" v="610" actId="20577"/>
        <pc:sldMkLst>
          <pc:docMk/>
          <pc:sldMk cId="3312730435" sldId="574"/>
        </pc:sldMkLst>
        <pc:spChg chg="mod">
          <ac:chgData name="Staffan Ekstedt" userId="6cadcf99-221f-478e-bf2d-9371cfd909e4" providerId="ADAL" clId="{D82D9CA0-C483-40BC-BE60-4D7D5402C31A}" dt="2020-03-09T20:19:30.795" v="538" actId="20577"/>
          <ac:spMkLst>
            <pc:docMk/>
            <pc:sldMk cId="3312730435" sldId="574"/>
            <ac:spMk id="2" creationId="{F5D2BC02-8A02-4A46-B2B3-3493C96C5DEA}"/>
          </ac:spMkLst>
        </pc:spChg>
        <pc:spChg chg="mod">
          <ac:chgData name="Staffan Ekstedt" userId="6cadcf99-221f-478e-bf2d-9371cfd909e4" providerId="ADAL" clId="{D82D9CA0-C483-40BC-BE60-4D7D5402C31A}" dt="2020-03-09T20:21:08.002" v="610" actId="20577"/>
          <ac:spMkLst>
            <pc:docMk/>
            <pc:sldMk cId="3312730435" sldId="574"/>
            <ac:spMk id="3" creationId="{E4047848-2FF9-4A99-BA85-838B542B199E}"/>
          </ac:spMkLst>
        </pc:spChg>
      </pc:sldChg>
      <pc:sldChg chg="modSp add">
        <pc:chgData name="Staffan Ekstedt" userId="6cadcf99-221f-478e-bf2d-9371cfd909e4" providerId="ADAL" clId="{D82D9CA0-C483-40BC-BE60-4D7D5402C31A}" dt="2020-03-11T08:24:58.429" v="942" actId="20577"/>
        <pc:sldMkLst>
          <pc:docMk/>
          <pc:sldMk cId="3107227213" sldId="575"/>
        </pc:sldMkLst>
        <pc:spChg chg="mod">
          <ac:chgData name="Staffan Ekstedt" userId="6cadcf99-221f-478e-bf2d-9371cfd909e4" providerId="ADAL" clId="{D82D9CA0-C483-40BC-BE60-4D7D5402C31A}" dt="2020-03-11T08:23:51.960" v="934" actId="20577"/>
          <ac:spMkLst>
            <pc:docMk/>
            <pc:sldMk cId="3107227213" sldId="575"/>
            <ac:spMk id="2" creationId="{C1ACF61E-3D09-4783-A382-79EE139FC786}"/>
          </ac:spMkLst>
        </pc:spChg>
        <pc:spChg chg="mod">
          <ac:chgData name="Staffan Ekstedt" userId="6cadcf99-221f-478e-bf2d-9371cfd909e4" providerId="ADAL" clId="{D82D9CA0-C483-40BC-BE60-4D7D5402C31A}" dt="2020-03-11T08:24:58.429" v="942" actId="20577"/>
          <ac:spMkLst>
            <pc:docMk/>
            <pc:sldMk cId="3107227213" sldId="575"/>
            <ac:spMk id="3" creationId="{86ACF4A8-83E2-47B9-87D4-9DFB1F5DF97E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meauniversity-my.sharepoint.com/personal/stek0001_ad_umu_se/Documents/Ladokkonsortiet/Enk&#228;t%20anv&#228;ndningen%20av%20Ladoks%20olika%20milj&#246;er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miljöer.xlsx]Test!PivotTable3</c:name>
    <c:fmtId val="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Test!$B$19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Test!$A$20:$A$22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Test!$B$20:$B$22</c:f>
              <c:numCache>
                <c:formatCode>0.00%</c:formatCode>
                <c:ptCount val="2"/>
                <c:pt idx="0">
                  <c:v>0.97368421052631582</c:v>
                </c:pt>
                <c:pt idx="1">
                  <c:v>2.6315789473684209E-2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2E-429C-A91F-22796C4BE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5574511"/>
        <c:axId val="868478175"/>
      </c:barChart>
      <c:catAx>
        <c:axId val="61557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68478175"/>
        <c:crosses val="autoZero"/>
        <c:auto val="1"/>
        <c:lblAlgn val="ctr"/>
        <c:lblOffset val="100"/>
        <c:noMultiLvlLbl val="0"/>
      </c:catAx>
      <c:valAx>
        <c:axId val="8684781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15574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miljöer.xlsx]Integrationstest!PivotTable5</c:name>
    <c:fmtId val="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Integrationstest!$B$19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Integrationstest!$A$20:$A$22</c:f>
              <c:strCache>
                <c:ptCount val="2"/>
                <c:pt idx="0">
                  <c:v>Ja</c:v>
                </c:pt>
                <c:pt idx="1">
                  <c:v>Nej</c:v>
                </c:pt>
              </c:strCache>
            </c:strRef>
          </c:cat>
          <c:val>
            <c:numRef>
              <c:f>Integrationstest!$B$20:$B$22</c:f>
              <c:numCache>
                <c:formatCode>0.00%</c:formatCode>
                <c:ptCount val="2"/>
                <c:pt idx="0">
                  <c:v>0.55882352941176472</c:v>
                </c:pt>
                <c:pt idx="1">
                  <c:v>0.44117647058823528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B5-4AE3-A265-3CBD90D199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3990127"/>
        <c:axId val="1976033375"/>
      </c:barChart>
      <c:catAx>
        <c:axId val="623990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976033375"/>
        <c:crosses val="autoZero"/>
        <c:auto val="1"/>
        <c:lblAlgn val="ctr"/>
        <c:lblOffset val="100"/>
        <c:noMultiLvlLbl val="0"/>
      </c:catAx>
      <c:valAx>
        <c:axId val="197603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3990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miljöer.xlsx]Test!PivotTable2</c:name>
    <c:fmtId val="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Test!$B$3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Test!$A$4:$A$7</c:f>
              <c:strCache>
                <c:ptCount val="3"/>
                <c:pt idx="0">
                  <c:v>Dagligen</c:v>
                </c:pt>
                <c:pt idx="1">
                  <c:v>Någon gång i veckan</c:v>
                </c:pt>
                <c:pt idx="2">
                  <c:v>Ännu mer sällan</c:v>
                </c:pt>
              </c:strCache>
            </c:strRef>
          </c:cat>
          <c:val>
            <c:numRef>
              <c:f>Test!$B$4:$B$7</c:f>
              <c:numCache>
                <c:formatCode>0.00%</c:formatCode>
                <c:ptCount val="3"/>
                <c:pt idx="0">
                  <c:v>0.74285714285714288</c:v>
                </c:pt>
                <c:pt idx="1">
                  <c:v>0.2</c:v>
                </c:pt>
                <c:pt idx="2">
                  <c:v>5.7142857142857141E-2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2A-4656-A1FD-C1C9924E3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5881071"/>
        <c:axId val="1270390287"/>
      </c:barChart>
      <c:catAx>
        <c:axId val="127588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0390287"/>
        <c:crosses val="autoZero"/>
        <c:auto val="1"/>
        <c:lblAlgn val="ctr"/>
        <c:lblOffset val="100"/>
        <c:noMultiLvlLbl val="0"/>
      </c:catAx>
      <c:valAx>
        <c:axId val="127039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588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miljöer.xlsx]Integrationstest!PivotTable2</c:name>
    <c:fmtId val="7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Integrationstest!$B$3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Integrationstest!$A$4:$A$7</c:f>
              <c:strCache>
                <c:ptCount val="3"/>
                <c:pt idx="0">
                  <c:v>Dagligen</c:v>
                </c:pt>
                <c:pt idx="1">
                  <c:v>Någon gång i månaden</c:v>
                </c:pt>
                <c:pt idx="2">
                  <c:v>Någon gång i veckan</c:v>
                </c:pt>
              </c:strCache>
            </c:strRef>
          </c:cat>
          <c:val>
            <c:numRef>
              <c:f>Integrationstest!$B$4:$B$7</c:f>
              <c:numCache>
                <c:formatCode>0.00%</c:formatCode>
                <c:ptCount val="3"/>
                <c:pt idx="0">
                  <c:v>0.72222222222222221</c:v>
                </c:pt>
                <c:pt idx="1">
                  <c:v>0.1111111111111111</c:v>
                </c:pt>
                <c:pt idx="2">
                  <c:v>0.16666666666666666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29-4C54-A7F1-D5080B84E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5881071"/>
        <c:axId val="1270390287"/>
      </c:barChart>
      <c:catAx>
        <c:axId val="12758810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0390287"/>
        <c:crosses val="autoZero"/>
        <c:auto val="1"/>
        <c:lblAlgn val="ctr"/>
        <c:lblOffset val="100"/>
        <c:noMultiLvlLbl val="0"/>
      </c:catAx>
      <c:valAx>
        <c:axId val="1270390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58810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miljöer.xlsx]Test!PivotTable6</c:name>
    <c:fmtId val="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Test!$B$37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Test!$A$38:$A$41</c:f>
              <c:strCache>
                <c:ptCount val="3"/>
                <c:pt idx="0">
                  <c:v>10-100</c:v>
                </c:pt>
                <c:pt idx="1">
                  <c:v>1-10</c:v>
                </c:pt>
                <c:pt idx="2">
                  <c:v>Över 100</c:v>
                </c:pt>
              </c:strCache>
            </c:strRef>
          </c:cat>
          <c:val>
            <c:numRef>
              <c:f>Test!$B$38:$B$41</c:f>
              <c:numCache>
                <c:formatCode>0.00%</c:formatCode>
                <c:ptCount val="3"/>
                <c:pt idx="0">
                  <c:v>0.3611111111111111</c:v>
                </c:pt>
                <c:pt idx="1">
                  <c:v>0.55555555555555558</c:v>
                </c:pt>
                <c:pt idx="2">
                  <c:v>8.3333333333333329E-2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99-4E20-BA3F-D91067661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2280031"/>
        <c:axId val="1781211455"/>
      </c:barChart>
      <c:catAx>
        <c:axId val="17822800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81211455"/>
        <c:crosses val="autoZero"/>
        <c:auto val="1"/>
        <c:lblAlgn val="ctr"/>
        <c:lblOffset val="100"/>
        <c:noMultiLvlLbl val="0"/>
      </c:catAx>
      <c:valAx>
        <c:axId val="17812114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822800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[Enkät användningen av Ladoks olika miljöer.xlsx]Integrationstest!PivotTable8</c:name>
    <c:fmtId val="3"/>
  </c:pivotSource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Integrationstest!$B$37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Integrationstest!$A$38:$A$40</c:f>
              <c:strCache>
                <c:ptCount val="2"/>
                <c:pt idx="0">
                  <c:v>10-100</c:v>
                </c:pt>
                <c:pt idx="1">
                  <c:v>1-10</c:v>
                </c:pt>
              </c:strCache>
            </c:strRef>
          </c:cat>
          <c:val>
            <c:numRef>
              <c:f>Integrationstest!$B$38:$B$40</c:f>
              <c:numCache>
                <c:formatCode>0.00%</c:formatCode>
                <c:ptCount val="2"/>
                <c:pt idx="0">
                  <c:v>0.1111111111111111</c:v>
                </c:pt>
                <c:pt idx="1">
                  <c:v>0.88888888888888884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0-4655-BC45-B62C05EC8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0308495"/>
        <c:axId val="1781209791"/>
      </c:barChart>
      <c:catAx>
        <c:axId val="620308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781209791"/>
        <c:crosses val="autoZero"/>
        <c:auto val="1"/>
        <c:lblAlgn val="ctr"/>
        <c:lblOffset val="100"/>
        <c:noMultiLvlLbl val="0"/>
      </c:catAx>
      <c:valAx>
        <c:axId val="17812097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20308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2020-03-10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Inte nöjd med: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Otydlig information angående access till uppföljningsdatabasen. Önskar koppling mot NyA </a:t>
            </a:r>
            <a:r>
              <a:rPr lang="sv-SE" dirty="0" err="1"/>
              <a:t>mfl</a:t>
            </a:r>
            <a:r>
              <a:rPr lang="sv-SE" dirty="0"/>
              <a:t> (sammansatta tjänster) </a:t>
            </a:r>
          </a:p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39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A39356-BBAE-4EDC-89D8-B72BB9FD0D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Möte Lokala Tekniska kontaktpersoner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774A235-2BA4-40F4-A600-77D38F2FA6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Staffan Ekstedt, Zoom-möte, 20200311</a:t>
            </a:r>
          </a:p>
        </p:txBody>
      </p:sp>
    </p:spTree>
    <p:extLst>
      <p:ext uri="{BB962C8B-B14F-4D97-AF65-F5344CB8AC3E}">
        <p14:creationId xmlns:p14="http://schemas.microsoft.com/office/powerpoint/2010/main" val="246843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EE15-ABB3-4126-B728-635572D1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Använder ni 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3639D6-4686-4841-8F6A-FDAE4FEE1E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6618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9695D-9860-4F04-B8AA-4769B0A9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Använder ni integrationstestmiljön?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55D8E2B-CB74-469F-A669-1554C2B3374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641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7DD68-DF5F-4C1E-BF17-44A1B8D6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ofta använder ni 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FE9687-B979-40F9-9949-34B8900980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838152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43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34B4A-D3F3-46DE-9FF5-7F8C9E370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ofta använder ni integrationstestmiljön?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07EF6A-FF0D-418C-9E1A-CB6A7B7DD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089559"/>
              </p:ext>
            </p:extLst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405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48119-ED8F-4789-9019-50D2FD613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många använder 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896BF9-B1C1-43FB-8A59-EE33050BA0F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079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3FE0D-7D98-4ED3-8396-2DB7FE4C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många använder integrationstestmiljön?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29DEC3-1FC2-411C-84AD-8A054E8B078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4202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759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A7EA-D42E-4A0B-A397-F24F7EC8E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Kommentarer angående testmiljön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29A5E-76BB-439E-A13D-E39ADEED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Annat än test?</a:t>
            </a:r>
          </a:p>
          <a:p>
            <a:pPr lvl="1"/>
            <a:r>
              <a:rPr lang="sv-SE" dirty="0"/>
              <a:t>Test av ny funktionalitet, integrationer samt utbildning, felsökning och support.</a:t>
            </a:r>
          </a:p>
          <a:p>
            <a:r>
              <a:rPr lang="sv-SE" dirty="0"/>
              <a:t>Kort tid mellan uppgradering av test och </a:t>
            </a:r>
            <a:r>
              <a:rPr lang="sv-SE" dirty="0" err="1"/>
              <a:t>prod</a:t>
            </a:r>
            <a:endParaRPr lang="sv-SE" dirty="0"/>
          </a:p>
          <a:p>
            <a:r>
              <a:rPr lang="sv-SE" dirty="0"/>
              <a:t>Inte bra att man kopierar allt, jobbigt för IT. För ofta med var 14'e dag!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/>
            </a:pPr>
            <a:r>
              <a:rPr lang="sv-SE" dirty="0"/>
              <a:t>Spara användare och rättigheter. Möjligt att nollställa data. Skapa fiktiva studenter.</a:t>
            </a:r>
          </a:p>
          <a:p>
            <a:r>
              <a:rPr lang="sv-SE" dirty="0"/>
              <a:t>Var startar </a:t>
            </a:r>
            <a:r>
              <a:rPr lang="sv-SE" dirty="0" err="1"/>
              <a:t>feeden</a:t>
            </a:r>
            <a:r>
              <a:rPr lang="sv-SE" dirty="0"/>
              <a:t> efter uppgradering?</a:t>
            </a:r>
          </a:p>
          <a:p>
            <a:pPr lvl="1"/>
            <a:r>
              <a:rPr lang="sv-SE" dirty="0"/>
              <a:t>Viktigt vid test av integrationer</a:t>
            </a:r>
          </a:p>
        </p:txBody>
      </p:sp>
    </p:spTree>
    <p:extLst>
      <p:ext uri="{BB962C8B-B14F-4D97-AF65-F5344CB8AC3E}">
        <p14:creationId xmlns:p14="http://schemas.microsoft.com/office/powerpoint/2010/main" val="32047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35BC-CA46-4D72-8C92-A177F0B9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Kommentarer angående integrationstest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F7430-BA51-471C-B690-A706ED53F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Ser ingen poäng med den. Behov täcks av testmiljön. Mycket arbete att gå över från testmiljön. Känner inte till den.</a:t>
            </a:r>
          </a:p>
          <a:p>
            <a:r>
              <a:rPr lang="sv-SE" dirty="0"/>
              <a:t>Större tidsglapp mot uppgradering av produktion.</a:t>
            </a:r>
          </a:p>
          <a:p>
            <a:pPr lvl="1"/>
            <a:r>
              <a:rPr lang="sv-SE" dirty="0"/>
              <a:t>Uppgradering på fredag</a:t>
            </a:r>
          </a:p>
          <a:p>
            <a:r>
              <a:rPr lang="sv-SE" dirty="0"/>
              <a:t>Lägre uppgraderingsfrekvens! Ta in ny data med sällan.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/>
            </a:pPr>
            <a:r>
              <a:rPr lang="sv-SE" dirty="0"/>
              <a:t>Versionsinfo/</a:t>
            </a:r>
            <a:r>
              <a:rPr lang="sv-SE" dirty="0" err="1"/>
              <a:t>releasenotes</a:t>
            </a:r>
            <a:r>
              <a:rPr lang="sv-SE" dirty="0"/>
              <a:t> måste vara publicerad/e samtidigt som miljön uppgraderas. Ännu fler dagar före </a:t>
            </a:r>
            <a:r>
              <a:rPr lang="sv-SE" dirty="0" err="1"/>
              <a:t>prod</a:t>
            </a:r>
            <a:r>
              <a:rPr lang="sv-SE" dirty="0"/>
              <a:t>.</a:t>
            </a:r>
          </a:p>
          <a:p>
            <a:r>
              <a:rPr lang="sv-SE" dirty="0"/>
              <a:t>Måste få veta var </a:t>
            </a:r>
            <a:r>
              <a:rPr lang="sv-SE" dirty="0" err="1"/>
              <a:t>feeden</a:t>
            </a:r>
            <a:r>
              <a:rPr lang="sv-SE" dirty="0"/>
              <a:t> startar.</a:t>
            </a:r>
          </a:p>
        </p:txBody>
      </p:sp>
    </p:spTree>
    <p:extLst>
      <p:ext uri="{BB962C8B-B14F-4D97-AF65-F5344CB8AC3E}">
        <p14:creationId xmlns:p14="http://schemas.microsoft.com/office/powerpoint/2010/main" val="526334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Åtgärder…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Alla miljöer kommer att finnas kvar!</a:t>
            </a:r>
          </a:p>
          <a:p>
            <a:r>
              <a:rPr lang="sv-SE" dirty="0"/>
              <a:t>Tydlig skillnad mellan miljöer</a:t>
            </a:r>
          </a:p>
          <a:p>
            <a:pPr lvl="1"/>
            <a:r>
              <a:rPr lang="sv-SE" dirty="0"/>
              <a:t>Så man vet vilken i vilken miljö man är inloggad</a:t>
            </a:r>
          </a:p>
          <a:p>
            <a:r>
              <a:rPr lang="sv-SE" dirty="0"/>
              <a:t>Bättre info om miljöernas syfte och konfiguration</a:t>
            </a:r>
          </a:p>
          <a:p>
            <a:pPr lvl="1"/>
            <a:r>
              <a:rPr lang="sv-SE" dirty="0"/>
              <a:t>Använd integrationstest för test av integrationer</a:t>
            </a:r>
          </a:p>
          <a:p>
            <a:r>
              <a:rPr lang="sv-SE" dirty="0"/>
              <a:t>Tidigare </a:t>
            </a:r>
            <a:r>
              <a:rPr lang="sv-SE" dirty="0" err="1"/>
              <a:t>releasenotes</a:t>
            </a:r>
            <a:endParaRPr lang="sv-SE" dirty="0"/>
          </a:p>
          <a:p>
            <a:pPr lvl="1"/>
            <a:r>
              <a:rPr lang="sv-SE" dirty="0"/>
              <a:t>Information finns i JIRA tidigare</a:t>
            </a:r>
          </a:p>
          <a:p>
            <a:r>
              <a:rPr lang="sv-SE" dirty="0"/>
              <a:t>Info om var ”</a:t>
            </a:r>
            <a:r>
              <a:rPr lang="sv-SE" dirty="0" err="1"/>
              <a:t>feeden</a:t>
            </a:r>
            <a:r>
              <a:rPr lang="sv-SE" dirty="0"/>
              <a:t>” startar</a:t>
            </a:r>
          </a:p>
          <a:p>
            <a:pPr lvl="1"/>
            <a:r>
              <a:rPr lang="sv-SE" dirty="0"/>
              <a:t>Ger bättre testmöjligheter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5694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2619-FD22-4C91-BA9F-BFA677D03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 och kommunikation</a:t>
            </a:r>
          </a:p>
        </p:txBody>
      </p:sp>
    </p:spTree>
    <p:extLst>
      <p:ext uri="{BB962C8B-B14F-4D97-AF65-F5344CB8AC3E}">
        <p14:creationId xmlns:p14="http://schemas.microsoft.com/office/powerpoint/2010/main" val="791923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CF61E-3D09-4783-A382-79EE139FC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CF4A8-83E2-47B9-87D4-9DFB1F5DF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Enkäter hösten 2019 (Staffan)</a:t>
            </a:r>
          </a:p>
          <a:p>
            <a:r>
              <a:rPr lang="sv-SE" dirty="0"/>
              <a:t>Mål för 2020 (Mattias)</a:t>
            </a:r>
          </a:p>
          <a:p>
            <a:pPr lvl="1"/>
            <a:r>
              <a:rPr lang="sv-SE" dirty="0"/>
              <a:t>Förbättra dokumentationen</a:t>
            </a:r>
          </a:p>
          <a:p>
            <a:pPr lvl="1"/>
            <a:r>
              <a:rPr lang="sv-SE" dirty="0"/>
              <a:t>Externt API</a:t>
            </a:r>
          </a:p>
          <a:p>
            <a:r>
              <a:rPr lang="sv-SE" dirty="0"/>
              <a:t>Support och kommunikation (Staffan)</a:t>
            </a:r>
          </a:p>
          <a:p>
            <a:r>
              <a:rPr lang="sv-SE" dirty="0"/>
              <a:t>Integrationer (Andreas)</a:t>
            </a:r>
          </a:p>
          <a:p>
            <a:pPr lvl="1"/>
            <a:r>
              <a:rPr lang="sv-SE" dirty="0"/>
              <a:t>Statistik över integrationer</a:t>
            </a:r>
          </a:p>
          <a:p>
            <a:pPr lvl="1"/>
            <a:r>
              <a:rPr lang="sv-SE" dirty="0"/>
              <a:t>Rate-limit, hur funkar det?</a:t>
            </a:r>
          </a:p>
          <a:p>
            <a:pPr lvl="1"/>
            <a:r>
              <a:rPr lang="sv-SE" dirty="0"/>
              <a:t>Annonsering av förändringar i API</a:t>
            </a:r>
          </a:p>
          <a:p>
            <a:r>
              <a:rPr lang="sv-SE" dirty="0"/>
              <a:t>Utbildning i </a:t>
            </a:r>
            <a:r>
              <a:rPr lang="sv-SE" dirty="0" err="1"/>
              <a:t>Ladok</a:t>
            </a:r>
            <a:r>
              <a:rPr lang="sv-SE" dirty="0"/>
              <a:t> API? (Staffan)</a:t>
            </a:r>
          </a:p>
          <a:p>
            <a:r>
              <a:rPr lang="sv-SE" dirty="0"/>
              <a:t>Förväntningar på tekniska kontaktpersoner (Staffan)</a:t>
            </a:r>
          </a:p>
        </p:txBody>
      </p:sp>
    </p:spTree>
    <p:extLst>
      <p:ext uri="{BB962C8B-B14F-4D97-AF65-F5344CB8AC3E}">
        <p14:creationId xmlns:p14="http://schemas.microsoft.com/office/powerpoint/2010/main" val="3107227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26172C-995B-48E7-8CCB-960556B6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Kanaler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26A3D-FA25-438D-8BBB-8EB7FD1D0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Supporten (JIRA eller telefon)</a:t>
            </a:r>
          </a:p>
          <a:p>
            <a:pPr lvl="1"/>
            <a:r>
              <a:rPr lang="sv-SE" dirty="0"/>
              <a:t>Primär kanal för kontakt!</a:t>
            </a:r>
          </a:p>
          <a:p>
            <a:pPr lvl="1"/>
            <a:r>
              <a:rPr lang="sv-SE" dirty="0"/>
              <a:t>Svar inom någon timma vida akuta problem</a:t>
            </a:r>
          </a:p>
          <a:p>
            <a:r>
              <a:rPr lang="sv-SE" dirty="0"/>
              <a:t>Ett team tar hand om ärenden</a:t>
            </a:r>
          </a:p>
          <a:p>
            <a:pPr lvl="1"/>
            <a:r>
              <a:rPr lang="sv-SE" dirty="0"/>
              <a:t>Svar i ärendet i första hand</a:t>
            </a:r>
          </a:p>
          <a:p>
            <a:pPr lvl="1"/>
            <a:r>
              <a:rPr lang="sv-SE" dirty="0"/>
              <a:t>Mejl eller telefon</a:t>
            </a:r>
          </a:p>
          <a:p>
            <a:r>
              <a:rPr lang="sv-SE" dirty="0" err="1"/>
              <a:t>LadokForum</a:t>
            </a:r>
            <a:endParaRPr lang="sv-SE" dirty="0"/>
          </a:p>
          <a:p>
            <a:pPr lvl="1"/>
            <a:r>
              <a:rPr lang="sv-SE" dirty="0"/>
              <a:t>Hjälpa varandra, </a:t>
            </a:r>
            <a:r>
              <a:rPr lang="sv-SE"/>
              <a:t>vi följer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2747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7E884-E245-4A60-83F4-7C3DDE93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Utbilding</a:t>
            </a:r>
            <a:r>
              <a:rPr lang="sv-SE" dirty="0"/>
              <a:t> i </a:t>
            </a:r>
            <a:r>
              <a:rPr lang="sv-SE" dirty="0" err="1"/>
              <a:t>Ladoks</a:t>
            </a:r>
            <a:r>
              <a:rPr lang="sv-SE" dirty="0"/>
              <a:t> API</a:t>
            </a:r>
          </a:p>
        </p:txBody>
      </p:sp>
    </p:spTree>
    <p:extLst>
      <p:ext uri="{BB962C8B-B14F-4D97-AF65-F5344CB8AC3E}">
        <p14:creationId xmlns:p14="http://schemas.microsoft.com/office/powerpoint/2010/main" val="652954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75577-C0B0-422E-A960-F2CB073F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A5AFF-EDF9-49B0-84AF-7AA6A96DD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Finns ett behov?</a:t>
            </a:r>
          </a:p>
          <a:p>
            <a:r>
              <a:rPr lang="sv-SE" dirty="0"/>
              <a:t>Vi har fått en förfrågan från ett lärosäte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842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A41CD-0EA9-4B54-8EC6-B8610CD34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Förväntan på er från oss?</a:t>
            </a:r>
          </a:p>
        </p:txBody>
      </p:sp>
    </p:spTree>
    <p:extLst>
      <p:ext uri="{BB962C8B-B14F-4D97-AF65-F5344CB8AC3E}">
        <p14:creationId xmlns:p14="http://schemas.microsoft.com/office/powerpoint/2010/main" val="1882938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2BC02-8A02-4A46-B2B3-3493C96C5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47848-2FF9-4A99-BA85-838B542B1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Vår tekniska kanal</a:t>
            </a:r>
          </a:p>
          <a:p>
            <a:pPr lvl="1"/>
            <a:r>
              <a:rPr lang="sv-SE" dirty="0"/>
              <a:t>Föra våra frågor och vår information vidare i organisationen</a:t>
            </a:r>
          </a:p>
          <a:p>
            <a:r>
              <a:rPr lang="sv-SE" dirty="0"/>
              <a:t>Akuta problem</a:t>
            </a:r>
          </a:p>
          <a:p>
            <a:pPr lvl="1"/>
            <a:r>
              <a:rPr lang="sv-SE" dirty="0"/>
              <a:t>Problem med integration</a:t>
            </a:r>
          </a:p>
          <a:p>
            <a:pPr lvl="1"/>
            <a:r>
              <a:rPr lang="sv-SE" dirty="0"/>
              <a:t>Telefon till lokal tekniska kontaktperson</a:t>
            </a:r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273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AD61-F7B7-49C8-A506-AD8B844C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Enkät Verksamhetsstöd</a:t>
            </a:r>
          </a:p>
        </p:txBody>
      </p:sp>
    </p:spTree>
    <p:extLst>
      <p:ext uri="{BB962C8B-B14F-4D97-AF65-F5344CB8AC3E}">
        <p14:creationId xmlns:p14="http://schemas.microsoft.com/office/powerpoint/2010/main" val="23364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Om enkäten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Omfattar frågor om verksamhetsstödet konsortiet ger</a:t>
            </a:r>
          </a:p>
          <a:p>
            <a:pPr lvl="1"/>
            <a:r>
              <a:rPr lang="sv-SE" dirty="0"/>
              <a:t>Support, utbildning, information, dokumentation</a:t>
            </a:r>
          </a:p>
          <a:p>
            <a:r>
              <a:rPr lang="sv-SE" dirty="0"/>
              <a:t>Skickas ut 1-2 ggr per år</a:t>
            </a:r>
          </a:p>
          <a:p>
            <a:r>
              <a:rPr lang="sv-SE" dirty="0"/>
              <a:t>Mottagare är lärosätenas JIRA-användare</a:t>
            </a:r>
          </a:p>
          <a:p>
            <a:pPr lvl="1"/>
            <a:r>
              <a:rPr lang="sv-SE" dirty="0"/>
              <a:t>Hälften av lärosätena per utskick</a:t>
            </a:r>
          </a:p>
          <a:p>
            <a:r>
              <a:rPr lang="sv-SE" dirty="0"/>
              <a:t>Skickades ut för fjärde gången i november 2019 till 168 mottagare (förra i januari 2019)</a:t>
            </a:r>
          </a:p>
          <a:p>
            <a:r>
              <a:rPr lang="sv-SE" dirty="0"/>
              <a:t>39% svarsfrekvens (jmf 35% i januari 2019)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423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Betyg mellan 3,5 till 4,4 (skala 1 till 5)</a:t>
            </a:r>
          </a:p>
          <a:p>
            <a:pPr lvl="1"/>
            <a:r>
              <a:rPr lang="sv-SE" dirty="0"/>
              <a:t>Jmf 3,4 till 4,3 i januari 2019</a:t>
            </a:r>
          </a:p>
          <a:p>
            <a:r>
              <a:rPr lang="sv-SE" dirty="0"/>
              <a:t>Fortsatt ökad nöjdhet</a:t>
            </a:r>
          </a:p>
          <a:p>
            <a:pPr lvl="1"/>
            <a:r>
              <a:rPr lang="sv-SE" dirty="0"/>
              <a:t>Särskilt kring beställningsärenden</a:t>
            </a:r>
          </a:p>
          <a:p>
            <a:r>
              <a:rPr lang="sv-SE" dirty="0"/>
              <a:t>Två områden som behöver bättring</a:t>
            </a:r>
          </a:p>
          <a:p>
            <a:pPr lvl="1"/>
            <a:r>
              <a:rPr lang="sv-SE" dirty="0"/>
              <a:t>Hantering av ändringsbehov</a:t>
            </a:r>
          </a:p>
          <a:p>
            <a:pPr lvl="1"/>
            <a:r>
              <a:rPr lang="sv-SE" dirty="0"/>
              <a:t>Support kring integrationer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Supporten</a:t>
            </a:r>
          </a:p>
        </p:txBody>
      </p:sp>
    </p:spTree>
    <p:extLst>
      <p:ext uri="{BB962C8B-B14F-4D97-AF65-F5344CB8AC3E}">
        <p14:creationId xmlns:p14="http://schemas.microsoft.com/office/powerpoint/2010/main" val="357514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Betyg 3,1 (på skala 1 till 5)</a:t>
            </a:r>
          </a:p>
          <a:p>
            <a:pPr lvl="1"/>
            <a:r>
              <a:rPr lang="sv-SE" dirty="0"/>
              <a:t>Jmf 3,0 i januari 2019</a:t>
            </a:r>
          </a:p>
          <a:p>
            <a:r>
              <a:rPr lang="sv-SE" dirty="0">
                <a:solidFill>
                  <a:schemeClr val="tx1"/>
                </a:solidFill>
              </a:rPr>
              <a:t>Versionsinformationen viktig och borde komma tidigare, men svår att förstå och hitta i</a:t>
            </a:r>
          </a:p>
          <a:p>
            <a:r>
              <a:rPr lang="sv-SE" dirty="0">
                <a:solidFill>
                  <a:schemeClr val="tx1"/>
                </a:solidFill>
              </a:rPr>
              <a:t>Tekniska dokumentationen brister, saknar informationsmodeller, ”blunda och håll tummarna”</a:t>
            </a:r>
          </a:p>
          <a:p>
            <a:r>
              <a:rPr lang="sv-SE" dirty="0">
                <a:solidFill>
                  <a:schemeClr val="tx1"/>
                </a:solidFill>
              </a:rPr>
              <a:t>Fixa till dokumentation om systemaktiviteterna! </a:t>
            </a:r>
          </a:p>
          <a:p>
            <a:r>
              <a:rPr lang="sv-SE" dirty="0">
                <a:solidFill>
                  <a:schemeClr val="tx1"/>
                </a:solidFill>
              </a:rPr>
              <a:t>Fortfarande många platser att leta i, kan vara svårt hitta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och dokumentation</a:t>
            </a:r>
          </a:p>
        </p:txBody>
      </p:sp>
    </p:spTree>
    <p:extLst>
      <p:ext uri="{BB962C8B-B14F-4D97-AF65-F5344CB8AC3E}">
        <p14:creationId xmlns:p14="http://schemas.microsoft.com/office/powerpoint/2010/main" val="184436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synpunkter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tx1"/>
                </a:solidFill>
              </a:rPr>
              <a:t>Önskar en teknisk kontakt inom konsortiet (vilket fanns tidigare)</a:t>
            </a:r>
          </a:p>
          <a:p>
            <a:r>
              <a:rPr lang="sv-SE" dirty="0">
                <a:solidFill>
                  <a:schemeClr val="tx1"/>
                </a:solidFill>
              </a:rPr>
              <a:t>Vill ha mer insyn och förklaring av hur prioriteringar görs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75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0161C-AC5A-4006-B225-0F542A76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Enkät Driftmiljöer</a:t>
            </a:r>
          </a:p>
        </p:txBody>
      </p:sp>
    </p:spTree>
    <p:extLst>
      <p:ext uri="{BB962C8B-B14F-4D97-AF65-F5344CB8AC3E}">
        <p14:creationId xmlns:p14="http://schemas.microsoft.com/office/powerpoint/2010/main" val="274731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B4ED-657C-4DE2-919D-5FD6BD129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Enkät driftmiljöer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FA889-839F-49F8-889B-545F5D3C4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kontaktpersoner och tekniska kontaktpersoner</a:t>
            </a:r>
          </a:p>
          <a:p>
            <a:r>
              <a:rPr lang="sv-SE" dirty="0"/>
              <a:t>Totalt 38 svar</a:t>
            </a:r>
          </a:p>
          <a:p>
            <a:pPr lvl="1"/>
            <a:r>
              <a:rPr lang="sv-SE" dirty="0"/>
              <a:t>32 lärosäten</a:t>
            </a:r>
          </a:p>
          <a:p>
            <a:r>
              <a:rPr lang="sv-SE" dirty="0"/>
              <a:t>Hur alla driftsmiljöer, förutom produktion, används?</a:t>
            </a:r>
          </a:p>
          <a:p>
            <a:r>
              <a:rPr lang="sv-SE" dirty="0"/>
              <a:t>Vad bör vi ändra på, om något?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191489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7DF8B229149043AC056CBFE8B11EF9" ma:contentTypeVersion="12" ma:contentTypeDescription="Create a new document." ma:contentTypeScope="" ma:versionID="088b63ab896d11db91a890138631c46e">
  <xsd:schema xmlns:xsd="http://www.w3.org/2001/XMLSchema" xmlns:xs="http://www.w3.org/2001/XMLSchema" xmlns:p="http://schemas.microsoft.com/office/2006/metadata/properties" xmlns:ns3="9c314a0d-fc0e-415c-9aed-f7cf8316431a" xmlns:ns4="a389610a-632f-450a-96e1-8e2237e52dab" targetNamespace="http://schemas.microsoft.com/office/2006/metadata/properties" ma:root="true" ma:fieldsID="8595534b0ae6057c201b0ad2269a4462" ns3:_="" ns4:_="">
    <xsd:import namespace="9c314a0d-fc0e-415c-9aed-f7cf8316431a"/>
    <xsd:import namespace="a389610a-632f-450a-96e1-8e2237e52d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14a0d-fc0e-415c-9aed-f7cf8316431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9610a-632f-450a-96e1-8e2237e52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B2C8E4-739B-43CC-9031-91BFA1C98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314a0d-fc0e-415c-9aed-f7cf8316431a"/>
    <ds:schemaRef ds:uri="a389610a-632f-450a-96e1-8e2237e52d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77FF7E-3DC6-40FC-BF66-27A5ACEA6B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530729-EE59-4000-82A4-1BE2F0929B32}">
  <ds:schemaRefs>
    <ds:schemaRef ds:uri="http://purl.org/dc/elements/1.1/"/>
    <ds:schemaRef ds:uri="a389610a-632f-450a-96e1-8e2237e52dab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  <ds:schemaRef ds:uri="9c314a0d-fc0e-415c-9aed-f7cf8316431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10624</TotalTime>
  <Words>621</Words>
  <Application>Microsoft Office PowerPoint</Application>
  <PresentationFormat>On-screen Show (4:3)</PresentationFormat>
  <Paragraphs>112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Möte Lokala Tekniska kontaktpersoner</vt:lpstr>
      <vt:lpstr>Agenda</vt:lpstr>
      <vt:lpstr>Enkät Verksamhetsstöd</vt:lpstr>
      <vt:lpstr>Om enkäten</vt:lpstr>
      <vt:lpstr>Supporten</vt:lpstr>
      <vt:lpstr>Information och dokumentation</vt:lpstr>
      <vt:lpstr>Övriga synpunkter</vt:lpstr>
      <vt:lpstr>Enkät Driftmiljöer</vt:lpstr>
      <vt:lpstr>Enkät driftmiljöer</vt:lpstr>
      <vt:lpstr>Använder ni testmiljön?</vt:lpstr>
      <vt:lpstr>Använder ni integrationstestmiljön?</vt:lpstr>
      <vt:lpstr>Hur ofta använder ni testmiljön?</vt:lpstr>
      <vt:lpstr>Hur ofta använder ni integrationstestmiljön?</vt:lpstr>
      <vt:lpstr>Hur många använder testmiljön?</vt:lpstr>
      <vt:lpstr>Hur många använder integrationstestmiljön?</vt:lpstr>
      <vt:lpstr>Kommentarer angående testmiljön</vt:lpstr>
      <vt:lpstr>Kommentarer angående integrationstest</vt:lpstr>
      <vt:lpstr>Åtgärder…</vt:lpstr>
      <vt:lpstr>Support och kommunikation</vt:lpstr>
      <vt:lpstr>Kanaler</vt:lpstr>
      <vt:lpstr>Utbilding i Ladoks API</vt:lpstr>
      <vt:lpstr>Utbildning</vt:lpstr>
      <vt:lpstr>Förväntan på er från oss?</vt:lpstr>
      <vt:lpstr>Förväntan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Staffan Ekstedt</cp:lastModifiedBy>
  <cp:revision>729</cp:revision>
  <dcterms:created xsi:type="dcterms:W3CDTF">2015-09-10T08:21:57Z</dcterms:created>
  <dcterms:modified xsi:type="dcterms:W3CDTF">2020-03-11T08:35:17Z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0x010100877DF8B229149043AC056CBFE8B11EF9</vt:lpwstr>
  </property>
</Properties>
</file>