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7E139-AAC5-40D8-B8EF-13F2AB4AA005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F2F2F2"/>
    <a:srgbClr val="5C5C5C"/>
    <a:srgbClr val="920000"/>
    <a:srgbClr val="C1E0AE"/>
    <a:srgbClr val="86C35F"/>
    <a:srgbClr val="BF9754"/>
    <a:srgbClr val="EEFF15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0" autoAdjust="0"/>
    <p:restoredTop sz="94660"/>
  </p:normalViewPr>
  <p:slideViewPr>
    <p:cSldViewPr snapToGrid="0">
      <p:cViewPr>
        <p:scale>
          <a:sx n="75" d="100"/>
          <a:sy n="75" d="100"/>
        </p:scale>
        <p:origin x="3606" y="1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34197" y="9611834"/>
            <a:ext cx="1543050" cy="336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225" t="8574" b="7591"/>
          <a:stretch/>
        </p:blipFill>
        <p:spPr>
          <a:xfrm>
            <a:off x="266700" y="6256863"/>
            <a:ext cx="6002540" cy="3096687"/>
          </a:xfrm>
          <a:prstGeom prst="rect">
            <a:avLst/>
          </a:prstGeom>
        </p:spPr>
      </p:pic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GB" sz="1100" b="0" dirty="0"/>
              <a:t>Latest update: 2020-03-06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GB" sz="1100" b="0" dirty="0"/>
              <a:t>Version of Ladok at the latest update: 1.43.0</a:t>
            </a:r>
            <a:endParaRPr lang="en-GB" sz="1100" b="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0"/>
            <a:ext cx="6858000" cy="1904954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Certify a changed result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66700" y="4336434"/>
            <a:ext cx="632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0573" y="1803647"/>
            <a:ext cx="5976854" cy="218230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lIns="144000" tIns="90000" bIns="9000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11 March 2020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it is possible to change a result (grade + examination date) that has been certified. To do this, the results first need to be prepared for change and then they need to be certified.</a:t>
            </a:r>
          </a:p>
          <a:p>
            <a:pPr>
              <a:spcAft>
                <a:spcPts val="600"/>
              </a:spcAft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Note that results should only be changed if grades or exam dates have been entered incorrectly and need to be 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changed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If a student has previously failed, but has re-taken the examination with a passing grade, a new result should be reported.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Other changes to certified results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can be changed by staff with the authority to do so.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Results annotations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that has been certified cannot be changed.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7638" y="1718308"/>
            <a:ext cx="200106" cy="200106"/>
          </a:xfrm>
          <a:prstGeom prst="ellipse">
            <a:avLst/>
          </a:prstGeom>
          <a:solidFill>
            <a:srgbClr val="C00000"/>
          </a:solidFill>
          <a:ln>
            <a:solidFill>
              <a:srgbClr val="92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i</a:t>
            </a:r>
            <a:endParaRPr lang="sv-SE" sz="1400" b="1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39"/>
          </p:nvPr>
        </p:nvSpPr>
        <p:spPr>
          <a:xfrm>
            <a:off x="304918" y="4536222"/>
            <a:ext cx="5798999" cy="1720641"/>
          </a:xfrm>
          <a:noFill/>
          <a:ln>
            <a:noFill/>
          </a:ln>
        </p:spPr>
        <p:txBody>
          <a:bodyPr wrap="square" lIns="144000" tIns="90000" bIns="9000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to: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Certify a changed result</a:t>
            </a:r>
            <a:endParaRPr lang="en-US" dirty="0" smtClean="0"/>
          </a:p>
          <a:p>
            <a:r>
              <a:rPr lang="en-US" dirty="0" smtClean="0"/>
              <a:t>When you need to certify </a:t>
            </a:r>
            <a:r>
              <a:rPr lang="en-US" dirty="0"/>
              <a:t>a changed result, you </a:t>
            </a:r>
            <a:r>
              <a:rPr lang="en-US" dirty="0" smtClean="0"/>
              <a:t>will notified </a:t>
            </a:r>
            <a:r>
              <a:rPr lang="en-US" dirty="0"/>
              <a:t>by the person preparing the change, e.g. by </a:t>
            </a:r>
            <a:r>
              <a:rPr lang="en-US" dirty="0" smtClean="0"/>
              <a:t>e-mail</a:t>
            </a:r>
            <a:r>
              <a:rPr lang="en-US" dirty="0"/>
              <a:t>. </a:t>
            </a:r>
            <a:r>
              <a:rPr lang="en-US" dirty="0" smtClean="0"/>
              <a:t>You then do the following in Ladok: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Search </a:t>
            </a:r>
            <a:r>
              <a:rPr lang="en-US" b="1" dirty="0"/>
              <a:t>for the student </a:t>
            </a:r>
            <a:r>
              <a:rPr lang="en-US" dirty="0"/>
              <a:t>who should get a changed result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Click on the course </a:t>
            </a:r>
            <a:r>
              <a:rPr lang="en-US" dirty="0"/>
              <a:t>where the result should be changed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The modules where the student has obtained results are now listed under the version of the course to which they belong. </a:t>
            </a:r>
            <a:r>
              <a:rPr lang="en-US" b="1" dirty="0"/>
              <a:t>Click on the version </a:t>
            </a:r>
            <a:r>
              <a:rPr lang="en-US" dirty="0"/>
              <a:t>that the module belongs to.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301723" y="7970238"/>
            <a:ext cx="270279" cy="242521"/>
          </a:xfrm>
        </p:spPr>
        <p:txBody>
          <a:bodyPr/>
          <a:lstStyle/>
          <a:p>
            <a:r>
              <a:rPr lang="sv-SE" dirty="0" smtClean="0"/>
              <a:t>3</a:t>
            </a:r>
            <a:endParaRPr lang="sv-SE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1876425" y="7057744"/>
            <a:ext cx="542925" cy="912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2219325" y="8212759"/>
            <a:ext cx="217538" cy="395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189707" y="2196294"/>
            <a:ext cx="6566693" cy="2907225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169551"/>
          </a:xfrm>
        </p:spPr>
        <p:txBody>
          <a:bodyPr/>
          <a:lstStyle/>
          <a:p>
            <a:pPr marL="228600" indent="-228600">
              <a:buFont typeface="+mj-lt"/>
              <a:buAutoNum type="arabicPeriod" startAt="4"/>
            </a:pPr>
            <a:r>
              <a:rPr lang="en-US" dirty="0" smtClean="0"/>
              <a:t>In the row for </a:t>
            </a:r>
            <a:r>
              <a:rPr lang="en-US" dirty="0"/>
              <a:t>the module you will see the grade and examination date the student has </a:t>
            </a:r>
            <a:r>
              <a:rPr lang="en-US" dirty="0" smtClean="0"/>
              <a:t>received previously</a:t>
            </a:r>
            <a:r>
              <a:rPr lang="en-US" dirty="0"/>
              <a:t>.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row beneath you </a:t>
            </a:r>
            <a:r>
              <a:rPr lang="en-US" dirty="0"/>
              <a:t>will see the changed result. </a:t>
            </a:r>
            <a:endParaRPr lang="en-US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en-US" b="1" dirty="0" smtClean="0"/>
              <a:t>Mark the </a:t>
            </a:r>
            <a:r>
              <a:rPr lang="en-US" b="1" dirty="0"/>
              <a:t>module </a:t>
            </a:r>
            <a:endParaRPr lang="en-US" b="1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en-US" dirty="0" smtClean="0"/>
              <a:t>Click </a:t>
            </a:r>
            <a:r>
              <a:rPr lang="en-US" b="1" dirty="0" smtClean="0"/>
              <a:t>Certificate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Ladok may now </a:t>
            </a:r>
            <a:r>
              <a:rPr lang="en-US" dirty="0"/>
              <a:t>request that you log in again to complete the certification.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Certify a changed result </a:t>
            </a:r>
            <a:r>
              <a:rPr lang="en-GB" b="0" dirty="0" smtClean="0"/>
              <a:t>(cont.)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13" name="Text Placeholder 6"/>
          <p:cNvSpPr txBox="1">
            <a:spLocks/>
          </p:cNvSpPr>
          <p:nvPr/>
        </p:nvSpPr>
        <p:spPr>
          <a:xfrm>
            <a:off x="2824357" y="3209926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4</a:t>
            </a:r>
            <a:endParaRPr lang="sv-SE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3094636" y="3179398"/>
            <a:ext cx="343889" cy="151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3"/>
          </p:cNvCxnSpPr>
          <p:nvPr/>
        </p:nvCxnSpPr>
        <p:spPr>
          <a:xfrm>
            <a:off x="3094636" y="3331187"/>
            <a:ext cx="343889" cy="121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6"/>
          <p:cNvSpPr txBox="1">
            <a:spLocks/>
          </p:cNvSpPr>
          <p:nvPr/>
        </p:nvSpPr>
        <p:spPr>
          <a:xfrm>
            <a:off x="0" y="308866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19" name="Text Placeholder 6"/>
          <p:cNvSpPr txBox="1">
            <a:spLocks/>
          </p:cNvSpPr>
          <p:nvPr/>
        </p:nvSpPr>
        <p:spPr>
          <a:xfrm>
            <a:off x="2489192" y="2444140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004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5351</TotalTime>
  <Words>261</Words>
  <Application>Microsoft Office PowerPoint</Application>
  <PresentationFormat>A4 Paper (210x297 mm)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Certify a changed result (cont.)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Guide_Ladok_Certify Certify changed result</dc:title>
  <dc:creator>Klara Nordström</dc:creator>
  <cp:lastModifiedBy>Klara Nordström</cp:lastModifiedBy>
  <cp:revision>270</cp:revision>
  <dcterms:created xsi:type="dcterms:W3CDTF">2018-06-20T10:52:41Z</dcterms:created>
  <dcterms:modified xsi:type="dcterms:W3CDTF">2020-03-05T13:10:58Z</dcterms:modified>
</cp:coreProperties>
</file>