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7" r:id="rId4"/>
    <p:sldId id="265" r:id="rId5"/>
    <p:sldId id="259" r:id="rId6"/>
    <p:sldId id="264" r:id="rId7"/>
    <p:sldId id="267" r:id="rId8"/>
    <p:sldId id="260" r:id="rId9"/>
    <p:sldId id="266" r:id="rId10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05" autoAdjust="0"/>
    <p:restoredTop sz="94554" autoAdjust="0"/>
  </p:normalViewPr>
  <p:slideViewPr>
    <p:cSldViewPr snapToGrid="0" snapToObjects="1">
      <p:cViewPr varScale="1">
        <p:scale>
          <a:sx n="172" d="100"/>
          <a:sy n="172" d="100"/>
        </p:scale>
        <p:origin x="2232" y="1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449AB-0B74-2649-9837-45F2FA18A09E}" type="datetimeFigureOut">
              <a:rPr lang="sv-SE" smtClean="0"/>
              <a:t>2020-03-09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8AD9D-5E96-434C-9A64-4DFD35687B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090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DA081-9E17-8E4E-BFEC-AB74BD362301}" type="datetimeFigureOut">
              <a:rPr lang="sv-SE" smtClean="0"/>
              <a:t>2020-03-09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0286B-FADE-FD49-A3A6-99A8E59D2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03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6143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3468" y="4580832"/>
            <a:ext cx="6408320" cy="933450"/>
          </a:xfrm>
        </p:spPr>
        <p:txBody>
          <a:bodyPr>
            <a:normAutofit/>
          </a:bodyPr>
          <a:lstStyle>
            <a:lvl1pPr>
              <a:defRPr sz="3600" cap="small" baseline="0"/>
            </a:lvl1pPr>
          </a:lstStyle>
          <a:p>
            <a:r>
              <a:rPr lang="sv-SE" dirty="0" smtClean="0"/>
              <a:t>presentationens namn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3468" y="5518763"/>
            <a:ext cx="6408320" cy="106265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 b="1" i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Ditt namn samt datum och plats</a:t>
            </a:r>
          </a:p>
        </p:txBody>
      </p:sp>
      <p:sp>
        <p:nvSpPr>
          <p:cNvPr id="14" name="Freeform 6"/>
          <p:cNvSpPr/>
          <p:nvPr userDrawn="1"/>
        </p:nvSpPr>
        <p:spPr>
          <a:xfrm>
            <a:off x="-2382" y="0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7"/>
          <p:cNvSpPr/>
          <p:nvPr userDrawn="1"/>
        </p:nvSpPr>
        <p:spPr>
          <a:xfrm>
            <a:off x="-2380" y="659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/>
          <p:cNvSpPr/>
          <p:nvPr userDrawn="1"/>
        </p:nvSpPr>
        <p:spPr>
          <a:xfrm rot="10800000">
            <a:off x="1" y="1807368"/>
            <a:ext cx="3574257" cy="179461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7"/>
          <p:cNvSpPr/>
          <p:nvPr userDrawn="1"/>
        </p:nvSpPr>
        <p:spPr>
          <a:xfrm rot="10800000">
            <a:off x="4" y="1807367"/>
            <a:ext cx="9146380" cy="179461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Bildobjekt 17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053" y="246950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 cap="none"/>
            </a:lvl1pPr>
          </a:lstStyle>
          <a:p>
            <a:r>
              <a:rPr lang="en-US" dirty="0" smtClean="0"/>
              <a:t>RUBRIK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01622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30276" y="390192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9" name="Grupp 18"/>
          <p:cNvGrpSpPr/>
          <p:nvPr userDrawn="1"/>
        </p:nvGrpSpPr>
        <p:grpSpPr>
          <a:xfrm>
            <a:off x="0" y="5494741"/>
            <a:ext cx="9144000" cy="1363259"/>
            <a:chOff x="0" y="5494741"/>
            <a:chExt cx="9144000" cy="1363259"/>
          </a:xfrm>
        </p:grpSpPr>
        <p:pic>
          <p:nvPicPr>
            <p:cNvPr id="18" name="Bildobjekt 17" descr="sidfot_ppt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94741"/>
              <a:ext cx="9144000" cy="1363259"/>
            </a:xfrm>
            <a:prstGeom prst="rect">
              <a:avLst/>
            </a:prstGeom>
          </p:spPr>
        </p:pic>
        <p:pic>
          <p:nvPicPr>
            <p:cNvPr id="16" name="Bildobjekt 15" descr="Logo_Ladok_CMYK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623" y="5873653"/>
              <a:ext cx="2334312" cy="65711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55742" y="2443162"/>
            <a:ext cx="5638800" cy="1362075"/>
          </a:xfrm>
        </p:spPr>
        <p:txBody>
          <a:bodyPr anchor="t" anchorCtr="0">
            <a:normAutofit/>
          </a:bodyPr>
          <a:lstStyle>
            <a:lvl1pPr algn="ctr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AVSNITTETS RUBRIK</a:t>
            </a:r>
            <a:endParaRPr lang="sv-SE" dirty="0"/>
          </a:p>
        </p:txBody>
      </p:sp>
      <p:sp>
        <p:nvSpPr>
          <p:cNvPr id="10" name="textruta 9"/>
          <p:cNvSpPr txBox="1"/>
          <p:nvPr userDrawn="1"/>
        </p:nvSpPr>
        <p:spPr>
          <a:xfrm>
            <a:off x="7655036" y="62456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627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78659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139297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139296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RUBRIK</a:t>
            </a:r>
            <a:endParaRPr lang="en-US" dirty="0"/>
          </a:p>
        </p:txBody>
      </p:sp>
      <p:pic>
        <p:nvPicPr>
          <p:cNvPr id="20" name="Bildobjekt 19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21" name="Bildobjekt 20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1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809888" y="1068224"/>
            <a:ext cx="3657600" cy="322729"/>
          </a:xfrm>
          <a:prstGeom prst="rect">
            <a:avLst/>
          </a:prstGeom>
          <a:solidFill>
            <a:schemeClr val="tx2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2225" y="1068224"/>
            <a:ext cx="3657600" cy="322729"/>
          </a:xfrm>
          <a:prstGeom prst="rect">
            <a:avLst/>
          </a:prstGeom>
          <a:solidFill>
            <a:schemeClr val="accent6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822960" y="1390953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390952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RUBRIK</a:t>
            </a:r>
            <a:endParaRPr lang="en-US" dirty="0"/>
          </a:p>
        </p:txBody>
      </p:sp>
      <p:pic>
        <p:nvPicPr>
          <p:cNvPr id="18" name="Bildobjekt 17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19" name="Bildobjekt 18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RUBRIK</a:t>
            </a:r>
            <a:endParaRPr lang="en-US" dirty="0"/>
          </a:p>
        </p:txBody>
      </p:sp>
      <p:pic>
        <p:nvPicPr>
          <p:cNvPr id="7" name="Bildobjekt 6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779486"/>
            <a:ext cx="7556313" cy="4346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dirty="0"/>
          </a:p>
        </p:txBody>
      </p:sp>
      <p:sp>
        <p:nvSpPr>
          <p:cNvPr id="8" name="textruta 7"/>
          <p:cNvSpPr txBox="1"/>
          <p:nvPr/>
        </p:nvSpPr>
        <p:spPr>
          <a:xfrm>
            <a:off x="-488471" y="24912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4"/>
          </p:nvPr>
        </p:nvSpPr>
        <p:spPr>
          <a:xfrm>
            <a:off x="4984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rgbClr val="000000"/>
                </a:solidFill>
                <a:latin typeface="Times New Roman"/>
                <a:cs typeface="Times New Roman"/>
              </a:defRPr>
            </a:lvl1pPr>
          </a:lstStyle>
          <a:p>
            <a:fld id="{C3624339-6E07-2B43-A0D3-62133557D843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0" r:id="rId3"/>
    <p:sldLayoutId id="2147483683" r:id="rId4"/>
    <p:sldLayoutId id="2147483693" r:id="rId5"/>
    <p:sldLayoutId id="2147483671" r:id="rId6"/>
    <p:sldLayoutId id="2147483672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2800" b="0" i="0" kern="1200" cap="none" spc="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v-SE" b="0" i="0" dirty="0"/>
          </a:p>
        </p:txBody>
      </p:sp>
    </p:spTree>
    <p:extLst>
      <p:ext uri="{BB962C8B-B14F-4D97-AF65-F5344CB8AC3E}">
        <p14:creationId xmlns:p14="http://schemas.microsoft.com/office/powerpoint/2010/main" val="290568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Mål 2020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1397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Strategin 2019-2024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Ladok bidrar till effektiva lösningar för utbildningsadministrativt stöd genom </a:t>
            </a:r>
            <a:r>
              <a:rPr lang="sv-SE" sz="2000" dirty="0" smtClean="0"/>
              <a:t>att</a:t>
            </a:r>
          </a:p>
          <a:p>
            <a:pPr lvl="1"/>
            <a:r>
              <a:rPr lang="sv-SE" sz="1800" dirty="0"/>
              <a:t>en existerande funktionaliteten och infrastrukturen i Ladok kontinuerligt förbättras och vidareutvecklas i enlighet med användarnas- och tekniska </a:t>
            </a:r>
            <a:r>
              <a:rPr lang="sv-SE" sz="1800" dirty="0" smtClean="0"/>
              <a:t>behov</a:t>
            </a:r>
          </a:p>
          <a:p>
            <a:pPr lvl="1"/>
            <a:r>
              <a:rPr lang="sv-SE" sz="1800" dirty="0" smtClean="0"/>
              <a:t>utveckla </a:t>
            </a:r>
            <a:r>
              <a:rPr lang="sv-SE" sz="1800" dirty="0"/>
              <a:t>stödet till lärosätenas planerings- och uppföljningsprocesser</a:t>
            </a:r>
          </a:p>
          <a:p>
            <a:r>
              <a:rPr lang="sv-SE" sz="2000" dirty="0" smtClean="0"/>
              <a:t>Ladok </a:t>
            </a:r>
            <a:r>
              <a:rPr lang="sv-SE" sz="2000" dirty="0"/>
              <a:t>är ett stabilt, driftsäkert och tillgängligt stöd för utbildningsadministration genom </a:t>
            </a:r>
            <a:r>
              <a:rPr lang="sv-SE" sz="2000" dirty="0" smtClean="0"/>
              <a:t>att</a:t>
            </a:r>
          </a:p>
          <a:p>
            <a:pPr lvl="1"/>
            <a:r>
              <a:rPr lang="sv-SE" sz="1800" dirty="0"/>
              <a:t>ha en tillgänglighet på minst 99,5% per </a:t>
            </a:r>
            <a:r>
              <a:rPr lang="sv-SE" sz="1800" dirty="0" smtClean="0"/>
              <a:t>helår</a:t>
            </a:r>
          </a:p>
          <a:p>
            <a:pPr lvl="1"/>
            <a:r>
              <a:rPr lang="sv-SE" sz="1800" dirty="0"/>
              <a:t>förbättra och utvecklasamverkanmed andra systemlokalt på lärosätena</a:t>
            </a:r>
          </a:p>
        </p:txBody>
      </p:sp>
    </p:spTree>
    <p:extLst>
      <p:ext uri="{BB962C8B-B14F-4D97-AF65-F5344CB8AC3E}">
        <p14:creationId xmlns:p14="http://schemas.microsoft.com/office/powerpoint/2010/main" val="3036873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750" y="304800"/>
            <a:ext cx="7213599" cy="39563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7750" y="4414837"/>
            <a:ext cx="4927600" cy="1046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63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Verksamhetsplan 2020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530" y="1100628"/>
            <a:ext cx="7520940" cy="4201622"/>
          </a:xfrm>
        </p:spPr>
        <p:txBody>
          <a:bodyPr/>
          <a:lstStyle/>
          <a:p>
            <a:r>
              <a:rPr lang="sv-SE" dirty="0" smtClean="0"/>
              <a:t>Förbättrade möjligheter att integrera med Ladok</a:t>
            </a:r>
          </a:p>
          <a:p>
            <a:pPr lvl="1"/>
            <a:r>
              <a:rPr lang="sv-SE" dirty="0"/>
              <a:t>Det finns dokumentation och statistik tillgänglig som underlättar arbetet med att bygga effektiva lokala integrationer till Ladok och i förlängningen minskar detta störningar för andra </a:t>
            </a:r>
            <a:r>
              <a:rPr lang="sv-SE" dirty="0" smtClean="0"/>
              <a:t>lärosäten</a:t>
            </a:r>
          </a:p>
          <a:p>
            <a:pPr lvl="1"/>
            <a:r>
              <a:rPr lang="sv-SE" dirty="0"/>
              <a:t>Möjligheten för integrationer att få ut det de behöver har </a:t>
            </a:r>
            <a:r>
              <a:rPr lang="sv-SE" dirty="0" smtClean="0"/>
              <a:t>utökats</a:t>
            </a:r>
          </a:p>
          <a:p>
            <a:pPr lvl="1"/>
            <a:r>
              <a:rPr lang="sv-SE" dirty="0"/>
              <a:t>Ett grundläggande stöd för att hantera studentmobilitet är </a:t>
            </a:r>
            <a:r>
              <a:rPr lang="sv-SE" dirty="0" smtClean="0"/>
              <a:t>infört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9372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Grovplanering</a:t>
            </a:r>
            <a:endParaRPr lang="sv-S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" y="1116012"/>
            <a:ext cx="8382000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60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07457-5657-46EC-9B2E-CEF6B25E0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Löpande tekniska förbättringar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72ED4-0066-488C-89DE-4BA62E528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AngularJS -&gt; Angular</a:t>
            </a:r>
          </a:p>
          <a:p>
            <a:r>
              <a:rPr lang="en-US" dirty="0" err="1"/>
              <a:t>Monitorering</a:t>
            </a:r>
            <a:endParaRPr lang="en-US" dirty="0"/>
          </a:p>
          <a:p>
            <a:r>
              <a:rPr lang="en-US" dirty="0" err="1"/>
              <a:t>Förbättra</a:t>
            </a:r>
            <a:r>
              <a:rPr lang="en-US" dirty="0"/>
              <a:t> </a:t>
            </a:r>
            <a:r>
              <a:rPr lang="en-US" dirty="0" err="1"/>
              <a:t>u</a:t>
            </a:r>
            <a:r>
              <a:rPr lang="en-US" dirty="0" err="1" smtClean="0"/>
              <a:t>tdata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2274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Förbättra dokumentation av </a:t>
            </a:r>
            <a:r>
              <a:rPr lang="sv-SE" dirty="0" smtClean="0"/>
              <a:t>API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Dela</a:t>
            </a:r>
            <a:r>
              <a:rPr lang="sv-SE" dirty="0"/>
              <a:t> upp dokumentationen mellan REST och events</a:t>
            </a:r>
          </a:p>
          <a:p>
            <a:r>
              <a:rPr lang="sv-SE" dirty="0" smtClean="0"/>
              <a:t>Byta</a:t>
            </a:r>
            <a:r>
              <a:rPr lang="sv-SE" dirty="0"/>
              <a:t> till </a:t>
            </a:r>
            <a:r>
              <a:rPr lang="sv-SE" dirty="0" err="1"/>
              <a:t>OpenAPI</a:t>
            </a:r>
            <a:endParaRPr lang="sv-SE" dirty="0"/>
          </a:p>
          <a:p>
            <a:r>
              <a:rPr lang="sv-SE" dirty="0" smtClean="0"/>
              <a:t>Förbättra </a:t>
            </a:r>
            <a:r>
              <a:rPr lang="sv-SE" dirty="0"/>
              <a:t>beskrivningen av eventen</a:t>
            </a:r>
          </a:p>
          <a:p>
            <a:r>
              <a:rPr lang="sv-SE" dirty="0" smtClean="0"/>
              <a:t>Förbättra</a:t>
            </a:r>
            <a:r>
              <a:rPr lang="sv-SE" dirty="0"/>
              <a:t> vår </a:t>
            </a:r>
            <a:r>
              <a:rPr lang="sv-SE" dirty="0" err="1"/>
              <a:t>api-changelog</a:t>
            </a:r>
            <a:endParaRPr lang="sv-SE" dirty="0"/>
          </a:p>
          <a:p>
            <a:r>
              <a:rPr lang="sv-SE" dirty="0" smtClean="0"/>
              <a:t>Förbättra</a:t>
            </a:r>
            <a:r>
              <a:rPr lang="sv-SE" dirty="0"/>
              <a:t> </a:t>
            </a:r>
            <a:r>
              <a:rPr lang="sv-SE" dirty="0" err="1" smtClean="0"/>
              <a:t>wiki</a:t>
            </a:r>
            <a:r>
              <a:rPr lang="sv-SE" dirty="0" smtClean="0"/>
              <a:t>-sidan</a:t>
            </a:r>
          </a:p>
          <a:p>
            <a:r>
              <a:rPr lang="sv-SE" dirty="0"/>
              <a:t>T</a:t>
            </a:r>
            <a:r>
              <a:rPr lang="sv-SE" dirty="0" smtClean="0"/>
              <a:t>illhandahålla statistik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8997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Förbättra vårt externa </a:t>
            </a:r>
            <a:r>
              <a:rPr lang="sv-SE" dirty="0" smtClean="0"/>
              <a:t>API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Release-cykel</a:t>
            </a:r>
            <a:endParaRPr lang="sv-SE" dirty="0" smtClean="0"/>
          </a:p>
          <a:p>
            <a:r>
              <a:rPr lang="en-US" dirty="0" err="1" smtClean="0"/>
              <a:t>Skilja</a:t>
            </a:r>
            <a:r>
              <a:rPr lang="en-US" dirty="0" smtClean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internt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externt</a:t>
            </a:r>
            <a:r>
              <a:rPr lang="en-US" dirty="0"/>
              <a:t> </a:t>
            </a:r>
            <a:r>
              <a:rPr lang="en-US" dirty="0" smtClean="0"/>
              <a:t>API</a:t>
            </a:r>
          </a:p>
          <a:p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/>
              <a:t>tjänst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smtClean="0"/>
              <a:t>feeds</a:t>
            </a:r>
            <a:endParaRPr lang="en-US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02559377"/>
      </p:ext>
    </p:extLst>
  </p:cSld>
  <p:clrMapOvr>
    <a:masterClrMapping/>
  </p:clrMapOvr>
</p:sld>
</file>

<file path=ppt/theme/theme1.xml><?xml version="1.0" encoding="utf-8"?>
<a:theme xmlns:a="http://schemas.openxmlformats.org/drawingml/2006/main" name="Mall_Ladok">
  <a:themeElements>
    <a:clrScheme name="Anpassad 4">
      <a:dk1>
        <a:srgbClr val="000000"/>
      </a:dk1>
      <a:lt1>
        <a:sysClr val="window" lastClr="FFFFFF"/>
      </a:lt1>
      <a:dk2>
        <a:srgbClr val="73B026"/>
      </a:dk2>
      <a:lt2>
        <a:srgbClr val="A483D5"/>
      </a:lt2>
      <a:accent1>
        <a:srgbClr val="73B026"/>
      </a:accent1>
      <a:accent2>
        <a:srgbClr val="5316AC"/>
      </a:accent2>
      <a:accent3>
        <a:srgbClr val="216B15"/>
      </a:accent3>
      <a:accent4>
        <a:srgbClr val="AA1871"/>
      </a:accent4>
      <a:accent5>
        <a:srgbClr val="2770AC"/>
      </a:accent5>
      <a:accent6>
        <a:srgbClr val="B6D887"/>
      </a:accent6>
      <a:hlink>
        <a:srgbClr val="5316AC"/>
      </a:hlink>
      <a:folHlink>
        <a:srgbClr val="935B96"/>
      </a:folHlink>
    </a:clrScheme>
    <a:fontScheme name="Rutnät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Förmå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adok_PPT.potx" id="{9913BFE2-6EEC-46F3-BB3A-03FF3A891028}" vid="{9B0A15C2-865D-4AC2-A129-84C610046DD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Ladok_PPT</Template>
  <TotalTime>46</TotalTime>
  <Words>184</Words>
  <Application>Microsoft Office PowerPoint</Application>
  <PresentationFormat>On-screen Show (4:3)</PresentationFormat>
  <Paragraphs>30</Paragraphs>
  <Slides>9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Impact</vt:lpstr>
      <vt:lpstr>Times New Roman</vt:lpstr>
      <vt:lpstr>Wingdings</vt:lpstr>
      <vt:lpstr>Mall_Ladok</vt:lpstr>
      <vt:lpstr>PowerPoint Presentation</vt:lpstr>
      <vt:lpstr>Mål 2020</vt:lpstr>
      <vt:lpstr>Strategin 2019-2024</vt:lpstr>
      <vt:lpstr>PowerPoint Presentation</vt:lpstr>
      <vt:lpstr>Verksamhetsplan 2020</vt:lpstr>
      <vt:lpstr>Grovplanering</vt:lpstr>
      <vt:lpstr>Löpande tekniska förbättringar</vt:lpstr>
      <vt:lpstr>Förbättra dokumentation av API</vt:lpstr>
      <vt:lpstr>Förbättra vårt externa API</vt:lpstr>
    </vt:vector>
  </TitlesOfParts>
  <Company>UmU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Mattias Sällström</dc:creator>
  <cp:lastModifiedBy>Mattias Sällström</cp:lastModifiedBy>
  <cp:revision>6</cp:revision>
  <dcterms:created xsi:type="dcterms:W3CDTF">2020-03-09T06:28:57Z</dcterms:created>
  <dcterms:modified xsi:type="dcterms:W3CDTF">2020-03-09T07:17:08Z</dcterms:modified>
</cp:coreProperties>
</file>