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57" r:id="rId4"/>
    <p:sldId id="261" r:id="rId5"/>
    <p:sldId id="265" r:id="rId6"/>
    <p:sldId id="267" r:id="rId7"/>
    <p:sldId id="269" r:id="rId8"/>
    <p:sldId id="268" r:id="rId9"/>
    <p:sldId id="270" r:id="rId10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35F"/>
    <a:srgbClr val="C8480E"/>
    <a:srgbClr val="FFFFFF"/>
    <a:srgbClr val="D9D9D9"/>
    <a:srgbClr val="A6A6A6"/>
    <a:srgbClr val="EEFF15"/>
    <a:srgbClr val="FFFF66"/>
    <a:srgbClr val="FFFF00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6830" autoAdjust="0"/>
  </p:normalViewPr>
  <p:slideViewPr>
    <p:cSldViewPr snapToGrid="0">
      <p:cViewPr varScale="1">
        <p:scale>
          <a:sx n="114" d="100"/>
          <a:sy n="114" d="100"/>
        </p:scale>
        <p:origin x="2202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6858000" cy="9612912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algn="ctr">
              <a:defRPr lang="en-US" sz="20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err="1"/>
              <a:t>Avsnittsbrytning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3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527" y="9583448"/>
            <a:ext cx="1543050" cy="352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9BBD4751-B039-4BCE-BF0F-DBCB9EB0D7E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449BC92-C151-473E-AFBA-F1BF01CA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97"/>
          <a:stretch/>
        </p:blipFill>
        <p:spPr>
          <a:xfrm>
            <a:off x="19165" y="5175679"/>
            <a:ext cx="6858000" cy="3781420"/>
          </a:xfrm>
          <a:prstGeom prst="rect">
            <a:avLst/>
          </a:prstGeom>
        </p:spPr>
      </p:pic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2022-11-21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Version av Ladok vid senaste uppdatering: 2.5.0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-13809"/>
            <a:ext cx="6858000" cy="1850038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400" dirty="0">
                <a:solidFill>
                  <a:schemeClr val="tx1"/>
                </a:solidFill>
              </a:rPr>
              <a:t>Se attesterade resultat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049375"/>
              </p:ext>
            </p:extLst>
          </p:nvPr>
        </p:nvGraphicFramePr>
        <p:xfrm>
          <a:off x="561105" y="1734330"/>
          <a:ext cx="5735782" cy="116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75913">
                  <a:extLst>
                    <a:ext uri="{9D8B030D-6E8A-4147-A177-3AD203B41FA5}">
                      <a16:colId xmlns:a16="http://schemas.microsoft.com/office/drawing/2014/main" val="3254201021"/>
                    </a:ext>
                  </a:extLst>
                </a:gridCol>
                <a:gridCol w="1059869">
                  <a:extLst>
                    <a:ext uri="{9D8B030D-6E8A-4147-A177-3AD203B41FA5}">
                      <a16:colId xmlns:a16="http://schemas.microsoft.com/office/drawing/2014/main" val="1966758527"/>
                    </a:ext>
                  </a:extLst>
                </a:gridCol>
              </a:tblGrid>
              <a:tr h="258119"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Innehåll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Sida</a:t>
                      </a:r>
                      <a:endParaRPr lang="sv-SE" sz="11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77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375365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Se</a:t>
                      </a:r>
                      <a:r>
                        <a:rPr lang="sv-SE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 attesterade resultat på en kurs</a:t>
                      </a:r>
                      <a:endParaRPr lang="sv-S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49415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Se attesterade resultat</a:t>
                      </a:r>
                      <a:r>
                        <a:rPr lang="sv-SE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 på flera kurser samtidigt</a:t>
                      </a:r>
                      <a:r>
                        <a:rPr lang="sv-SE" sz="11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 (utdata)</a:t>
                      </a:r>
                      <a:endParaRPr lang="sv-S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194606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Se resultat på kurser inom en kurspaketering</a:t>
                      </a:r>
                      <a:endParaRPr lang="sv-SE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5-9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98558"/>
                  </a:ext>
                </a:extLst>
              </a:tr>
            </a:tbl>
          </a:graphicData>
        </a:graphic>
      </p:graphicFrame>
      <p:sp>
        <p:nvSpPr>
          <p:cNvPr id="9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217584" y="3700359"/>
            <a:ext cx="6422833" cy="3739485"/>
          </a:xfrm>
        </p:spPr>
        <p:txBody>
          <a:bodyPr/>
          <a:lstStyle/>
          <a:p>
            <a:r>
              <a:rPr lang="sv-SE" sz="1400" b="1" dirty="0"/>
              <a:t>Se attesterade resultat på en kurs</a:t>
            </a:r>
            <a:br>
              <a:rPr lang="sv-SE" sz="1400" b="1" dirty="0"/>
            </a:br>
            <a:endParaRPr lang="sv-SE" sz="600" b="1" dirty="0"/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Gå till kursen du vill se attesterade resultat för genom att: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Söka fram kursen </a:t>
            </a:r>
            <a:r>
              <a:rPr lang="sv-SE" dirty="0"/>
              <a:t>och gå till fliken </a:t>
            </a:r>
            <a:r>
              <a:rPr lang="sv-SE" b="1" dirty="0"/>
              <a:t>Resultatuppföljning</a:t>
            </a:r>
            <a:r>
              <a:rPr lang="sv-SE" dirty="0"/>
              <a:t> eller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dirty="0"/>
              <a:t>Gå in på fliken </a:t>
            </a:r>
            <a:r>
              <a:rPr lang="sv-SE" b="1" dirty="0"/>
              <a:t>Rapportera </a:t>
            </a:r>
            <a:r>
              <a:rPr lang="sv-SE" dirty="0"/>
              <a:t>på startsidan och </a:t>
            </a:r>
            <a:r>
              <a:rPr lang="sv-SE" b="1" dirty="0"/>
              <a:t>klicka på kursen. </a:t>
            </a:r>
            <a:r>
              <a:rPr lang="sv-SE" dirty="0"/>
              <a:t>Klicka på </a:t>
            </a:r>
            <a:r>
              <a:rPr lang="sv-SE" b="1" dirty="0"/>
              <a:t>Genvägar → Resultatuppföljning</a:t>
            </a:r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sz="900" dirty="0"/>
          </a:p>
          <a:p>
            <a:pPr marL="228600" indent="-228600">
              <a:buAutoNum type="arabicPeriod"/>
            </a:pPr>
            <a:endParaRPr lang="sv-SE" sz="900" dirty="0"/>
          </a:p>
          <a:p>
            <a:pPr marL="228600" indent="-228600">
              <a:buAutoNum type="arabicPeriod"/>
            </a:pPr>
            <a:endParaRPr lang="sv-SE" sz="900" dirty="0"/>
          </a:p>
          <a:p>
            <a:pPr marL="228600" indent="-228600">
              <a:buAutoNum type="arabicPeriod"/>
            </a:pPr>
            <a:endParaRPr lang="sv-SE" sz="900" dirty="0"/>
          </a:p>
          <a:p>
            <a:pPr marL="228600" indent="-228600">
              <a:buAutoNum type="arabicPeriod"/>
            </a:pPr>
            <a:endParaRPr lang="sv-SE" sz="900" dirty="0"/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1840608" y="808843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cxnSp>
        <p:nvCxnSpPr>
          <p:cNvPr id="11" name="Straight Arrow Connector 10"/>
          <p:cNvCxnSpPr>
            <a:cxnSpLocks/>
            <a:stCxn id="10" idx="3"/>
          </p:cNvCxnSpPr>
          <p:nvPr/>
        </p:nvCxnSpPr>
        <p:spPr>
          <a:xfrm flipV="1">
            <a:off x="2110887" y="7531327"/>
            <a:ext cx="2213463" cy="678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ktangel 5"/>
          <p:cNvSpPr/>
          <p:nvPr/>
        </p:nvSpPr>
        <p:spPr>
          <a:xfrm>
            <a:off x="4324350" y="8582025"/>
            <a:ext cx="2433432" cy="3331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" name="Straight Connector 4"/>
          <p:cNvCxnSpPr/>
          <p:nvPr/>
        </p:nvCxnSpPr>
        <p:spPr>
          <a:xfrm>
            <a:off x="61785" y="3447534"/>
            <a:ext cx="664041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DF939E59-07ED-4FEF-B55F-96881B251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3322"/>
            <a:ext cx="6858000" cy="2919241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217584" y="644485"/>
            <a:ext cx="6422833" cy="1223412"/>
          </a:xfrm>
        </p:spPr>
        <p:txBody>
          <a:bodyPr/>
          <a:lstStyle/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r>
              <a:rPr lang="sv-SE" dirty="0"/>
              <a:t>I fliken resultatuppföljning ser du attesterade resultat på modul och på kurs för studenterna som är eller har varit registrerade under terminen. </a:t>
            </a:r>
          </a:p>
          <a:p>
            <a:pPr marL="5143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Styr vilka modulresultat som syns genom knappen ”</a:t>
            </a:r>
            <a:r>
              <a:rPr lang="sv-SE" b="1" dirty="0"/>
              <a:t>visa moduler</a:t>
            </a:r>
            <a:r>
              <a:rPr lang="sv-SE" dirty="0"/>
              <a:t>”.</a:t>
            </a:r>
          </a:p>
          <a:p>
            <a:pPr marL="5143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Vill du göra uppföljningen för </a:t>
            </a:r>
            <a:r>
              <a:rPr lang="sv-SE" b="1" dirty="0"/>
              <a:t>flera kurstillfällen samtidigt</a:t>
            </a:r>
            <a:r>
              <a:rPr lang="sv-SE" dirty="0"/>
              <a:t>, så lägger du till fler kurstillfällen i rutan ”Visa deltagare för tillfälle” eller kryssar för ”Visa från alla i denna version”.</a:t>
            </a:r>
          </a:p>
          <a:p>
            <a:pPr marL="5143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Genom att </a:t>
            </a:r>
            <a:r>
              <a:rPr lang="sv-SE" b="1" dirty="0"/>
              <a:t>exportera listan till CSV </a:t>
            </a:r>
            <a:r>
              <a:rPr lang="sv-SE" dirty="0"/>
              <a:t>kan du spara listan på din dator och öppna den i Excel.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 attesterade resultat på en kurs</a:t>
            </a:r>
            <a:endParaRPr lang="sv-SE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pPr/>
              <a:t>2</a:t>
            </a:fld>
            <a:endParaRPr lang="sv-SE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 flipH="1" flipV="1">
            <a:off x="4290435" y="4597400"/>
            <a:ext cx="132640" cy="462238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099286" y="5108789"/>
            <a:ext cx="3541131" cy="79943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>
            <a:spAutoFit/>
          </a:bodyPr>
          <a:lstStyle/>
          <a:p>
            <a:pPr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sv-SE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Tomt fält = inget attesterat resultat finns.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sv-SE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 moduler kan det även betyda att den tillgodoräknats eller modulresultat från tidigare kursversioner (med annan moduluppsättning)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24127" y="5108789"/>
            <a:ext cx="2600900" cy="45318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tIns="72000" rIns="72000" bIns="72000">
            <a:spAutoFit/>
          </a:bodyPr>
          <a:lstStyle/>
          <a:p>
            <a:pPr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sv-SE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Studenter som fått godkänt resultat på kursen får automatiskt tillstånd ”Avklarad”.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442163" y="4702710"/>
            <a:ext cx="125404" cy="406079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5">
            <a:extLst>
              <a:ext uri="{FF2B5EF4-FFF2-40B4-BE49-F238E27FC236}">
                <a16:creationId xmlns:a16="http://schemas.microsoft.com/office/drawing/2014/main" id="{A1575744-ECB1-4959-AEAE-71A4155F5017}"/>
              </a:ext>
            </a:extLst>
          </p:cNvPr>
          <p:cNvCxnSpPr>
            <a:cxnSpLocks/>
          </p:cNvCxnSpPr>
          <p:nvPr/>
        </p:nvCxnSpPr>
        <p:spPr>
          <a:xfrm flipV="1">
            <a:off x="5367190" y="4254500"/>
            <a:ext cx="398610" cy="854289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35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8030403"/>
          </a:xfrm>
        </p:spPr>
        <p:txBody>
          <a:bodyPr/>
          <a:lstStyle/>
          <a:p>
            <a:r>
              <a:rPr lang="sv-SE" dirty="0"/>
              <a:t>Genom att använda utdatafunktionen kan du se resultat från flera olika kurser samtidigt. </a:t>
            </a:r>
          </a:p>
          <a:p>
            <a:br>
              <a:rPr lang="sv-SE" dirty="0"/>
            </a:br>
            <a:r>
              <a:rPr lang="sv-SE" b="1" dirty="0"/>
              <a:t>Handhavande: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Gå till </a:t>
            </a:r>
            <a:r>
              <a:rPr lang="sv-SE" b="1" dirty="0"/>
              <a:t>Utdata → Resultat </a:t>
            </a:r>
            <a:r>
              <a:rPr lang="sv-SE" dirty="0"/>
              <a:t>i huvudmenyn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dirty="0"/>
              <a:t>Gör en </a:t>
            </a:r>
            <a:r>
              <a:rPr lang="sv-SE" b="1" dirty="0"/>
              <a:t>utsökning </a:t>
            </a:r>
            <a:r>
              <a:rPr lang="sv-SE" dirty="0"/>
              <a:t>med de tillgängliga sökparametrarna. Sökparametrar:</a:t>
            </a:r>
          </a:p>
          <a:p>
            <a:pPr marL="571500" lvl="1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Utbildningskod</a:t>
            </a:r>
            <a:r>
              <a:rPr lang="sv-SE" dirty="0"/>
              <a:t>: skriv in minst 3 tecken i sökrutan för att söka på utbildningskod för kurs. </a:t>
            </a:r>
            <a:r>
              <a:rPr lang="sv-SE" u="sng" dirty="0"/>
              <a:t>Eller</a:t>
            </a:r>
            <a:r>
              <a:rPr lang="sv-SE" dirty="0"/>
              <a:t>: klicka på       för att öppna dialogruta där du kan söka fram kurs på: benämning, utbildningskod eller organisation. </a:t>
            </a:r>
            <a:br>
              <a:rPr lang="sv-SE" dirty="0"/>
            </a:br>
            <a:br>
              <a:rPr lang="sv-SE" sz="300" dirty="0"/>
            </a:br>
            <a:r>
              <a:rPr lang="sv-SE" i="1" dirty="0"/>
              <a:t>Flera kurser kan väljas. Minst 1 kurs måste väljas för att utsökningen ska kunna utföras. </a:t>
            </a:r>
          </a:p>
          <a:p>
            <a:pPr marL="571500" lvl="1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Resultat på kurs</a:t>
            </a:r>
            <a:r>
              <a:rPr lang="sv-SE" dirty="0"/>
              <a:t>: möjligt att välja Avklarad / Ej avklarad. Om inget anges görs utsökningen på båda.</a:t>
            </a:r>
          </a:p>
          <a:p>
            <a:pPr marL="571500" lvl="1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Visa moduler</a:t>
            </a:r>
            <a:r>
              <a:rPr lang="sv-SE" dirty="0"/>
              <a:t>: Välj om resultatet även ska visa resultat på moduler. Om du kryssar i rutan kan du filtrera utsökningen att avse specifika moduler.</a:t>
            </a:r>
          </a:p>
          <a:p>
            <a:pPr marL="571500" lvl="1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Inkludera avbrott</a:t>
            </a:r>
            <a:r>
              <a:rPr lang="sv-SE" dirty="0"/>
              <a:t>: välj att se resultat på moduler som rapporterats in före avbrottet (tidigt avbrott inkluderas inte) 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Resultat inom</a:t>
            </a:r>
            <a:r>
              <a:rPr lang="sv-SE" dirty="0"/>
              <a:t>: Resultatets examinationsdatum ska vara inom angiven period.</a:t>
            </a:r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sz="2800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Gör utsökningen genom att klicka på ”Sök”. Du ser du de attesterade resultaten som matchar din utsökning. </a:t>
            </a:r>
          </a:p>
          <a:p>
            <a:endParaRPr lang="sv-SE" dirty="0"/>
          </a:p>
          <a:p>
            <a:r>
              <a:rPr lang="sv-SE" dirty="0"/>
              <a:t>Arbeta med listan i Ladok eller välj att hämta som CSV-fil för att ladda ner listan till din dator och arbeta med den i Excel. Alla framsökta resultat kommer med.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84772" y="4291717"/>
            <a:ext cx="6651309" cy="2229895"/>
            <a:chOff x="84772" y="4286502"/>
            <a:chExt cx="6651309" cy="222989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72" y="4691038"/>
              <a:ext cx="6651308" cy="1825359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73" y="4286502"/>
              <a:ext cx="6651308" cy="627294"/>
            </a:xfrm>
            <a:prstGeom prst="rect">
              <a:avLst/>
            </a:prstGeom>
          </p:spPr>
        </p:pic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 attesterade resultat på flera kurser samtidigt (utdata)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9583738"/>
            <a:ext cx="1543050" cy="352425"/>
          </a:xfrm>
        </p:spPr>
        <p:txBody>
          <a:bodyPr/>
          <a:lstStyle/>
          <a:p>
            <a:fld id="{9BBD4751-B039-4BCE-BF0F-DBCB9EB0D7EF}" type="slidenum">
              <a:rPr lang="sv-SE" smtClean="0"/>
              <a:t>3</a:t>
            </a:fld>
            <a:endParaRPr lang="sv-SE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" t="3666" r="2713" b="4485"/>
          <a:stretch/>
        </p:blipFill>
        <p:spPr>
          <a:xfrm>
            <a:off x="789338" y="6055397"/>
            <a:ext cx="1725505" cy="13462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" t="1177"/>
          <a:stretch/>
        </p:blipFill>
        <p:spPr>
          <a:xfrm>
            <a:off x="2715271" y="6218607"/>
            <a:ext cx="3426746" cy="12400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5" name="Freeform 14"/>
          <p:cNvSpPr/>
          <p:nvPr/>
        </p:nvSpPr>
        <p:spPr>
          <a:xfrm>
            <a:off x="393635" y="5230833"/>
            <a:ext cx="2124766" cy="2156590"/>
          </a:xfrm>
          <a:custGeom>
            <a:avLst/>
            <a:gdLst>
              <a:gd name="connsiteX0" fmla="*/ 0 w 1685580"/>
              <a:gd name="connsiteY0" fmla="*/ 22033 h 2732183"/>
              <a:gd name="connsiteX1" fmla="*/ 826265 w 1685580"/>
              <a:gd name="connsiteY1" fmla="*/ 0 h 2732183"/>
              <a:gd name="connsiteX2" fmla="*/ 848298 w 1685580"/>
              <a:gd name="connsiteY2" fmla="*/ 187286 h 2732183"/>
              <a:gd name="connsiteX3" fmla="*/ 1674563 w 1685580"/>
              <a:gd name="connsiteY3" fmla="*/ 1476260 h 2732183"/>
              <a:gd name="connsiteX4" fmla="*/ 1685580 w 1685580"/>
              <a:gd name="connsiteY4" fmla="*/ 2732183 h 2732183"/>
              <a:gd name="connsiteX5" fmla="*/ 462708 w 1685580"/>
              <a:gd name="connsiteY5" fmla="*/ 2699132 h 2732183"/>
              <a:gd name="connsiteX6" fmla="*/ 506775 w 1685580"/>
              <a:gd name="connsiteY6" fmla="*/ 1465243 h 2732183"/>
              <a:gd name="connsiteX7" fmla="*/ 11016 w 1685580"/>
              <a:gd name="connsiteY7" fmla="*/ 154236 h 2732183"/>
              <a:gd name="connsiteX8" fmla="*/ 0 w 1685580"/>
              <a:gd name="connsiteY8" fmla="*/ 22033 h 2732183"/>
              <a:gd name="connsiteX0" fmla="*/ 0 w 1685580"/>
              <a:gd name="connsiteY0" fmla="*/ 22033 h 2732183"/>
              <a:gd name="connsiteX1" fmla="*/ 826265 w 1685580"/>
              <a:gd name="connsiteY1" fmla="*/ 0 h 2732183"/>
              <a:gd name="connsiteX2" fmla="*/ 848298 w 1685580"/>
              <a:gd name="connsiteY2" fmla="*/ 187286 h 2732183"/>
              <a:gd name="connsiteX3" fmla="*/ 1674563 w 1685580"/>
              <a:gd name="connsiteY3" fmla="*/ 1476260 h 2732183"/>
              <a:gd name="connsiteX4" fmla="*/ 1685580 w 1685580"/>
              <a:gd name="connsiteY4" fmla="*/ 2732183 h 2732183"/>
              <a:gd name="connsiteX5" fmla="*/ 462708 w 1685580"/>
              <a:gd name="connsiteY5" fmla="*/ 2699132 h 2732183"/>
              <a:gd name="connsiteX6" fmla="*/ 251281 w 1685580"/>
              <a:gd name="connsiteY6" fmla="*/ 1559372 h 2732183"/>
              <a:gd name="connsiteX7" fmla="*/ 11016 w 1685580"/>
              <a:gd name="connsiteY7" fmla="*/ 154236 h 2732183"/>
              <a:gd name="connsiteX8" fmla="*/ 0 w 1685580"/>
              <a:gd name="connsiteY8" fmla="*/ 22033 h 2732183"/>
              <a:gd name="connsiteX0" fmla="*/ 0 w 1692267"/>
              <a:gd name="connsiteY0" fmla="*/ 22033 h 2732183"/>
              <a:gd name="connsiteX1" fmla="*/ 826265 w 1692267"/>
              <a:gd name="connsiteY1" fmla="*/ 0 h 2732183"/>
              <a:gd name="connsiteX2" fmla="*/ 848298 w 1692267"/>
              <a:gd name="connsiteY2" fmla="*/ 187286 h 2732183"/>
              <a:gd name="connsiteX3" fmla="*/ 1691623 w 1692267"/>
              <a:gd name="connsiteY3" fmla="*/ 1500144 h 2732183"/>
              <a:gd name="connsiteX4" fmla="*/ 1685580 w 1692267"/>
              <a:gd name="connsiteY4" fmla="*/ 2732183 h 2732183"/>
              <a:gd name="connsiteX5" fmla="*/ 462708 w 1692267"/>
              <a:gd name="connsiteY5" fmla="*/ 2699132 h 2732183"/>
              <a:gd name="connsiteX6" fmla="*/ 251281 w 1692267"/>
              <a:gd name="connsiteY6" fmla="*/ 1559372 h 2732183"/>
              <a:gd name="connsiteX7" fmla="*/ 11016 w 1692267"/>
              <a:gd name="connsiteY7" fmla="*/ 154236 h 2732183"/>
              <a:gd name="connsiteX8" fmla="*/ 0 w 1692267"/>
              <a:gd name="connsiteY8" fmla="*/ 22033 h 2732183"/>
              <a:gd name="connsiteX0" fmla="*/ 0 w 1691631"/>
              <a:gd name="connsiteY0" fmla="*/ 22033 h 2699132"/>
              <a:gd name="connsiteX1" fmla="*/ 826265 w 1691631"/>
              <a:gd name="connsiteY1" fmla="*/ 0 h 2699132"/>
              <a:gd name="connsiteX2" fmla="*/ 848298 w 1691631"/>
              <a:gd name="connsiteY2" fmla="*/ 187286 h 2699132"/>
              <a:gd name="connsiteX3" fmla="*/ 1691623 w 1691631"/>
              <a:gd name="connsiteY3" fmla="*/ 1500144 h 2699132"/>
              <a:gd name="connsiteX4" fmla="*/ 470929 w 1691631"/>
              <a:gd name="connsiteY4" fmla="*/ 1514121 h 2699132"/>
              <a:gd name="connsiteX5" fmla="*/ 462708 w 1691631"/>
              <a:gd name="connsiteY5" fmla="*/ 2699132 h 2699132"/>
              <a:gd name="connsiteX6" fmla="*/ 251281 w 1691631"/>
              <a:gd name="connsiteY6" fmla="*/ 1559372 h 2699132"/>
              <a:gd name="connsiteX7" fmla="*/ 11016 w 1691631"/>
              <a:gd name="connsiteY7" fmla="*/ 154236 h 2699132"/>
              <a:gd name="connsiteX8" fmla="*/ 0 w 1691631"/>
              <a:gd name="connsiteY8" fmla="*/ 22033 h 2699132"/>
              <a:gd name="connsiteX0" fmla="*/ 0 w 1691631"/>
              <a:gd name="connsiteY0" fmla="*/ 22033 h 2699132"/>
              <a:gd name="connsiteX1" fmla="*/ 826265 w 1691631"/>
              <a:gd name="connsiteY1" fmla="*/ 0 h 2699132"/>
              <a:gd name="connsiteX2" fmla="*/ 848298 w 1691631"/>
              <a:gd name="connsiteY2" fmla="*/ 187286 h 2699132"/>
              <a:gd name="connsiteX3" fmla="*/ 1691623 w 1691631"/>
              <a:gd name="connsiteY3" fmla="*/ 1500144 h 2699132"/>
              <a:gd name="connsiteX4" fmla="*/ 470929 w 1691631"/>
              <a:gd name="connsiteY4" fmla="*/ 1514121 h 2699132"/>
              <a:gd name="connsiteX5" fmla="*/ 462708 w 1691631"/>
              <a:gd name="connsiteY5" fmla="*/ 2699132 h 2699132"/>
              <a:gd name="connsiteX6" fmla="*/ 251281 w 1691631"/>
              <a:gd name="connsiteY6" fmla="*/ 1559372 h 2699132"/>
              <a:gd name="connsiteX7" fmla="*/ 11016 w 1691631"/>
              <a:gd name="connsiteY7" fmla="*/ 154236 h 2699132"/>
              <a:gd name="connsiteX8" fmla="*/ 0 w 1691631"/>
              <a:gd name="connsiteY8" fmla="*/ 22033 h 2699132"/>
              <a:gd name="connsiteX0" fmla="*/ 0 w 1695303"/>
              <a:gd name="connsiteY0" fmla="*/ 22033 h 2699132"/>
              <a:gd name="connsiteX1" fmla="*/ 826265 w 1695303"/>
              <a:gd name="connsiteY1" fmla="*/ 0 h 2699132"/>
              <a:gd name="connsiteX2" fmla="*/ 848298 w 1695303"/>
              <a:gd name="connsiteY2" fmla="*/ 187286 h 2699132"/>
              <a:gd name="connsiteX3" fmla="*/ 1691623 w 1695303"/>
              <a:gd name="connsiteY3" fmla="*/ 1500144 h 2699132"/>
              <a:gd name="connsiteX4" fmla="*/ 470929 w 1695303"/>
              <a:gd name="connsiteY4" fmla="*/ 1514121 h 2699132"/>
              <a:gd name="connsiteX5" fmla="*/ 462708 w 1695303"/>
              <a:gd name="connsiteY5" fmla="*/ 2699132 h 2699132"/>
              <a:gd name="connsiteX6" fmla="*/ 251281 w 1695303"/>
              <a:gd name="connsiteY6" fmla="*/ 1559372 h 2699132"/>
              <a:gd name="connsiteX7" fmla="*/ 11016 w 1695303"/>
              <a:gd name="connsiteY7" fmla="*/ 154236 h 2699132"/>
              <a:gd name="connsiteX8" fmla="*/ 0 w 1695303"/>
              <a:gd name="connsiteY8" fmla="*/ 22033 h 2699132"/>
              <a:gd name="connsiteX0" fmla="*/ 0 w 1691623"/>
              <a:gd name="connsiteY0" fmla="*/ 22033 h 2699132"/>
              <a:gd name="connsiteX1" fmla="*/ 826265 w 1691623"/>
              <a:gd name="connsiteY1" fmla="*/ 0 h 2699132"/>
              <a:gd name="connsiteX2" fmla="*/ 848298 w 1691623"/>
              <a:gd name="connsiteY2" fmla="*/ 187286 h 2699132"/>
              <a:gd name="connsiteX3" fmla="*/ 1691623 w 1691623"/>
              <a:gd name="connsiteY3" fmla="*/ 1500144 h 2699132"/>
              <a:gd name="connsiteX4" fmla="*/ 470929 w 1691623"/>
              <a:gd name="connsiteY4" fmla="*/ 1514121 h 2699132"/>
              <a:gd name="connsiteX5" fmla="*/ 462708 w 1691623"/>
              <a:gd name="connsiteY5" fmla="*/ 2699132 h 2699132"/>
              <a:gd name="connsiteX6" fmla="*/ 251281 w 1691623"/>
              <a:gd name="connsiteY6" fmla="*/ 1559372 h 2699132"/>
              <a:gd name="connsiteX7" fmla="*/ 11016 w 1691623"/>
              <a:gd name="connsiteY7" fmla="*/ 154236 h 2699132"/>
              <a:gd name="connsiteX8" fmla="*/ 0 w 1691623"/>
              <a:gd name="connsiteY8" fmla="*/ 22033 h 2699132"/>
              <a:gd name="connsiteX0" fmla="*/ 0 w 1691623"/>
              <a:gd name="connsiteY0" fmla="*/ 22033 h 2699132"/>
              <a:gd name="connsiteX1" fmla="*/ 826265 w 1691623"/>
              <a:gd name="connsiteY1" fmla="*/ 0 h 2699132"/>
              <a:gd name="connsiteX2" fmla="*/ 848298 w 1691623"/>
              <a:gd name="connsiteY2" fmla="*/ 187286 h 2699132"/>
              <a:gd name="connsiteX3" fmla="*/ 1691623 w 1691623"/>
              <a:gd name="connsiteY3" fmla="*/ 1500144 h 2699132"/>
              <a:gd name="connsiteX4" fmla="*/ 470929 w 1691623"/>
              <a:gd name="connsiteY4" fmla="*/ 1514121 h 2699132"/>
              <a:gd name="connsiteX5" fmla="*/ 462708 w 1691623"/>
              <a:gd name="connsiteY5" fmla="*/ 2699132 h 2699132"/>
              <a:gd name="connsiteX6" fmla="*/ 251281 w 1691623"/>
              <a:gd name="connsiteY6" fmla="*/ 1559372 h 2699132"/>
              <a:gd name="connsiteX7" fmla="*/ 11016 w 1691623"/>
              <a:gd name="connsiteY7" fmla="*/ 154236 h 2699132"/>
              <a:gd name="connsiteX8" fmla="*/ 0 w 1691623"/>
              <a:gd name="connsiteY8" fmla="*/ 22033 h 2699132"/>
              <a:gd name="connsiteX0" fmla="*/ 0 w 1691623"/>
              <a:gd name="connsiteY0" fmla="*/ 22033 h 2699132"/>
              <a:gd name="connsiteX1" fmla="*/ 826265 w 1691623"/>
              <a:gd name="connsiteY1" fmla="*/ 0 h 2699132"/>
              <a:gd name="connsiteX2" fmla="*/ 848298 w 1691623"/>
              <a:gd name="connsiteY2" fmla="*/ 187286 h 2699132"/>
              <a:gd name="connsiteX3" fmla="*/ 1691623 w 1691623"/>
              <a:gd name="connsiteY3" fmla="*/ 1500144 h 2699132"/>
              <a:gd name="connsiteX4" fmla="*/ 470929 w 1691623"/>
              <a:gd name="connsiteY4" fmla="*/ 1514121 h 2699132"/>
              <a:gd name="connsiteX5" fmla="*/ 462708 w 1691623"/>
              <a:gd name="connsiteY5" fmla="*/ 2699132 h 2699132"/>
              <a:gd name="connsiteX6" fmla="*/ 251281 w 1691623"/>
              <a:gd name="connsiteY6" fmla="*/ 1559372 h 2699132"/>
              <a:gd name="connsiteX7" fmla="*/ 11016 w 1691623"/>
              <a:gd name="connsiteY7" fmla="*/ 154236 h 2699132"/>
              <a:gd name="connsiteX8" fmla="*/ 0 w 1691623"/>
              <a:gd name="connsiteY8" fmla="*/ 22033 h 2699132"/>
              <a:gd name="connsiteX0" fmla="*/ 0 w 1691623"/>
              <a:gd name="connsiteY0" fmla="*/ 22033 h 2699132"/>
              <a:gd name="connsiteX1" fmla="*/ 826265 w 1691623"/>
              <a:gd name="connsiteY1" fmla="*/ 0 h 2699132"/>
              <a:gd name="connsiteX2" fmla="*/ 848298 w 1691623"/>
              <a:gd name="connsiteY2" fmla="*/ 187286 h 2699132"/>
              <a:gd name="connsiteX3" fmla="*/ 1691623 w 1691623"/>
              <a:gd name="connsiteY3" fmla="*/ 1500144 h 2699132"/>
              <a:gd name="connsiteX4" fmla="*/ 470929 w 1691623"/>
              <a:gd name="connsiteY4" fmla="*/ 1514121 h 2699132"/>
              <a:gd name="connsiteX5" fmla="*/ 462708 w 1691623"/>
              <a:gd name="connsiteY5" fmla="*/ 2699132 h 2699132"/>
              <a:gd name="connsiteX6" fmla="*/ 251281 w 1691623"/>
              <a:gd name="connsiteY6" fmla="*/ 1559372 h 2699132"/>
              <a:gd name="connsiteX7" fmla="*/ 11016 w 1691623"/>
              <a:gd name="connsiteY7" fmla="*/ 154236 h 2699132"/>
              <a:gd name="connsiteX8" fmla="*/ 0 w 1691623"/>
              <a:gd name="connsiteY8" fmla="*/ 22033 h 2699132"/>
              <a:gd name="connsiteX0" fmla="*/ 0 w 1691623"/>
              <a:gd name="connsiteY0" fmla="*/ 22033 h 2699132"/>
              <a:gd name="connsiteX1" fmla="*/ 826265 w 1691623"/>
              <a:gd name="connsiteY1" fmla="*/ 0 h 2699132"/>
              <a:gd name="connsiteX2" fmla="*/ 848298 w 1691623"/>
              <a:gd name="connsiteY2" fmla="*/ 187286 h 2699132"/>
              <a:gd name="connsiteX3" fmla="*/ 1691623 w 1691623"/>
              <a:gd name="connsiteY3" fmla="*/ 1500144 h 2699132"/>
              <a:gd name="connsiteX4" fmla="*/ 460693 w 1691623"/>
              <a:gd name="connsiteY4" fmla="*/ 1493649 h 2699132"/>
              <a:gd name="connsiteX5" fmla="*/ 462708 w 1691623"/>
              <a:gd name="connsiteY5" fmla="*/ 2699132 h 2699132"/>
              <a:gd name="connsiteX6" fmla="*/ 251281 w 1691623"/>
              <a:gd name="connsiteY6" fmla="*/ 1559372 h 2699132"/>
              <a:gd name="connsiteX7" fmla="*/ 11016 w 1691623"/>
              <a:gd name="connsiteY7" fmla="*/ 154236 h 2699132"/>
              <a:gd name="connsiteX8" fmla="*/ 0 w 1691623"/>
              <a:gd name="connsiteY8" fmla="*/ 22033 h 2699132"/>
              <a:gd name="connsiteX0" fmla="*/ 0 w 1361423"/>
              <a:gd name="connsiteY0" fmla="*/ 22033 h 2699132"/>
              <a:gd name="connsiteX1" fmla="*/ 826265 w 1361423"/>
              <a:gd name="connsiteY1" fmla="*/ 0 h 2699132"/>
              <a:gd name="connsiteX2" fmla="*/ 848298 w 1361423"/>
              <a:gd name="connsiteY2" fmla="*/ 187286 h 2699132"/>
              <a:gd name="connsiteX3" fmla="*/ 1361423 w 1361423"/>
              <a:gd name="connsiteY3" fmla="*/ 1496969 h 2699132"/>
              <a:gd name="connsiteX4" fmla="*/ 460693 w 1361423"/>
              <a:gd name="connsiteY4" fmla="*/ 1493649 h 2699132"/>
              <a:gd name="connsiteX5" fmla="*/ 462708 w 1361423"/>
              <a:gd name="connsiteY5" fmla="*/ 2699132 h 2699132"/>
              <a:gd name="connsiteX6" fmla="*/ 251281 w 1361423"/>
              <a:gd name="connsiteY6" fmla="*/ 1559372 h 2699132"/>
              <a:gd name="connsiteX7" fmla="*/ 11016 w 1361423"/>
              <a:gd name="connsiteY7" fmla="*/ 154236 h 2699132"/>
              <a:gd name="connsiteX8" fmla="*/ 0 w 1361423"/>
              <a:gd name="connsiteY8" fmla="*/ 22033 h 2699132"/>
              <a:gd name="connsiteX0" fmla="*/ 0 w 1361423"/>
              <a:gd name="connsiteY0" fmla="*/ 22033 h 2699132"/>
              <a:gd name="connsiteX1" fmla="*/ 826265 w 1361423"/>
              <a:gd name="connsiteY1" fmla="*/ 0 h 2699132"/>
              <a:gd name="connsiteX2" fmla="*/ 848298 w 1361423"/>
              <a:gd name="connsiteY2" fmla="*/ 187286 h 2699132"/>
              <a:gd name="connsiteX3" fmla="*/ 1361423 w 1361423"/>
              <a:gd name="connsiteY3" fmla="*/ 1496969 h 2699132"/>
              <a:gd name="connsiteX4" fmla="*/ 460693 w 1361423"/>
              <a:gd name="connsiteY4" fmla="*/ 1493649 h 2699132"/>
              <a:gd name="connsiteX5" fmla="*/ 462708 w 1361423"/>
              <a:gd name="connsiteY5" fmla="*/ 2699132 h 2699132"/>
              <a:gd name="connsiteX6" fmla="*/ 251281 w 1361423"/>
              <a:gd name="connsiteY6" fmla="*/ 1559372 h 2699132"/>
              <a:gd name="connsiteX7" fmla="*/ 11016 w 1361423"/>
              <a:gd name="connsiteY7" fmla="*/ 154236 h 2699132"/>
              <a:gd name="connsiteX8" fmla="*/ 0 w 1361423"/>
              <a:gd name="connsiteY8" fmla="*/ 22033 h 2699132"/>
              <a:gd name="connsiteX0" fmla="*/ 0 w 1361423"/>
              <a:gd name="connsiteY0" fmla="*/ 22033 h 2699132"/>
              <a:gd name="connsiteX1" fmla="*/ 826265 w 1361423"/>
              <a:gd name="connsiteY1" fmla="*/ 0 h 2699132"/>
              <a:gd name="connsiteX2" fmla="*/ 848298 w 1361423"/>
              <a:gd name="connsiteY2" fmla="*/ 187286 h 2699132"/>
              <a:gd name="connsiteX3" fmla="*/ 1361423 w 1361423"/>
              <a:gd name="connsiteY3" fmla="*/ 1496969 h 2699132"/>
              <a:gd name="connsiteX4" fmla="*/ 460693 w 1361423"/>
              <a:gd name="connsiteY4" fmla="*/ 1493649 h 2699132"/>
              <a:gd name="connsiteX5" fmla="*/ 462708 w 1361423"/>
              <a:gd name="connsiteY5" fmla="*/ 2699132 h 2699132"/>
              <a:gd name="connsiteX6" fmla="*/ 251281 w 1361423"/>
              <a:gd name="connsiteY6" fmla="*/ 1559372 h 2699132"/>
              <a:gd name="connsiteX7" fmla="*/ 11016 w 1361423"/>
              <a:gd name="connsiteY7" fmla="*/ 154236 h 2699132"/>
              <a:gd name="connsiteX8" fmla="*/ 0 w 1361423"/>
              <a:gd name="connsiteY8" fmla="*/ 22033 h 2699132"/>
              <a:gd name="connsiteX0" fmla="*/ 0 w 1361423"/>
              <a:gd name="connsiteY0" fmla="*/ 22033 h 2381632"/>
              <a:gd name="connsiteX1" fmla="*/ 826265 w 1361423"/>
              <a:gd name="connsiteY1" fmla="*/ 0 h 2381632"/>
              <a:gd name="connsiteX2" fmla="*/ 848298 w 1361423"/>
              <a:gd name="connsiteY2" fmla="*/ 187286 h 2381632"/>
              <a:gd name="connsiteX3" fmla="*/ 1361423 w 1361423"/>
              <a:gd name="connsiteY3" fmla="*/ 1496969 h 2381632"/>
              <a:gd name="connsiteX4" fmla="*/ 460693 w 1361423"/>
              <a:gd name="connsiteY4" fmla="*/ 1493649 h 2381632"/>
              <a:gd name="connsiteX5" fmla="*/ 459533 w 1361423"/>
              <a:gd name="connsiteY5" fmla="*/ 2381632 h 2381632"/>
              <a:gd name="connsiteX6" fmla="*/ 251281 w 1361423"/>
              <a:gd name="connsiteY6" fmla="*/ 1559372 h 2381632"/>
              <a:gd name="connsiteX7" fmla="*/ 11016 w 1361423"/>
              <a:gd name="connsiteY7" fmla="*/ 154236 h 2381632"/>
              <a:gd name="connsiteX8" fmla="*/ 0 w 1361423"/>
              <a:gd name="connsiteY8" fmla="*/ 22033 h 2381632"/>
              <a:gd name="connsiteX0" fmla="*/ 0 w 1361423"/>
              <a:gd name="connsiteY0" fmla="*/ 22033 h 2391157"/>
              <a:gd name="connsiteX1" fmla="*/ 826265 w 1361423"/>
              <a:gd name="connsiteY1" fmla="*/ 0 h 2391157"/>
              <a:gd name="connsiteX2" fmla="*/ 848298 w 1361423"/>
              <a:gd name="connsiteY2" fmla="*/ 187286 h 2391157"/>
              <a:gd name="connsiteX3" fmla="*/ 1361423 w 1361423"/>
              <a:gd name="connsiteY3" fmla="*/ 1496969 h 2391157"/>
              <a:gd name="connsiteX4" fmla="*/ 460693 w 1361423"/>
              <a:gd name="connsiteY4" fmla="*/ 1493649 h 2391157"/>
              <a:gd name="connsiteX5" fmla="*/ 462708 w 1361423"/>
              <a:gd name="connsiteY5" fmla="*/ 2391157 h 2391157"/>
              <a:gd name="connsiteX6" fmla="*/ 251281 w 1361423"/>
              <a:gd name="connsiteY6" fmla="*/ 1559372 h 2391157"/>
              <a:gd name="connsiteX7" fmla="*/ 11016 w 1361423"/>
              <a:gd name="connsiteY7" fmla="*/ 154236 h 2391157"/>
              <a:gd name="connsiteX8" fmla="*/ 0 w 1361423"/>
              <a:gd name="connsiteY8" fmla="*/ 22033 h 2391157"/>
              <a:gd name="connsiteX0" fmla="*/ 0 w 1361423"/>
              <a:gd name="connsiteY0" fmla="*/ 22033 h 2391157"/>
              <a:gd name="connsiteX1" fmla="*/ 826265 w 1361423"/>
              <a:gd name="connsiteY1" fmla="*/ 0 h 2391157"/>
              <a:gd name="connsiteX2" fmla="*/ 848298 w 1361423"/>
              <a:gd name="connsiteY2" fmla="*/ 187286 h 2391157"/>
              <a:gd name="connsiteX3" fmla="*/ 1361423 w 1361423"/>
              <a:gd name="connsiteY3" fmla="*/ 1496969 h 2391157"/>
              <a:gd name="connsiteX4" fmla="*/ 460693 w 1361423"/>
              <a:gd name="connsiteY4" fmla="*/ 1493649 h 2391157"/>
              <a:gd name="connsiteX5" fmla="*/ 462708 w 1361423"/>
              <a:gd name="connsiteY5" fmla="*/ 2391157 h 2391157"/>
              <a:gd name="connsiteX6" fmla="*/ 11016 w 1361423"/>
              <a:gd name="connsiteY6" fmla="*/ 154236 h 2391157"/>
              <a:gd name="connsiteX7" fmla="*/ 0 w 1361423"/>
              <a:gd name="connsiteY7" fmla="*/ 22033 h 2391157"/>
              <a:gd name="connsiteX0" fmla="*/ 0 w 1361423"/>
              <a:gd name="connsiteY0" fmla="*/ 22033 h 2391157"/>
              <a:gd name="connsiteX1" fmla="*/ 826265 w 1361423"/>
              <a:gd name="connsiteY1" fmla="*/ 0 h 2391157"/>
              <a:gd name="connsiteX2" fmla="*/ 848298 w 1361423"/>
              <a:gd name="connsiteY2" fmla="*/ 187286 h 2391157"/>
              <a:gd name="connsiteX3" fmla="*/ 1361423 w 1361423"/>
              <a:gd name="connsiteY3" fmla="*/ 1496969 h 2391157"/>
              <a:gd name="connsiteX4" fmla="*/ 460693 w 1361423"/>
              <a:gd name="connsiteY4" fmla="*/ 1493649 h 2391157"/>
              <a:gd name="connsiteX5" fmla="*/ 462708 w 1361423"/>
              <a:gd name="connsiteY5" fmla="*/ 2391157 h 2391157"/>
              <a:gd name="connsiteX6" fmla="*/ 11016 w 1361423"/>
              <a:gd name="connsiteY6" fmla="*/ 157411 h 2391157"/>
              <a:gd name="connsiteX7" fmla="*/ 0 w 1361423"/>
              <a:gd name="connsiteY7" fmla="*/ 22033 h 2391157"/>
              <a:gd name="connsiteX0" fmla="*/ 4859 w 1350407"/>
              <a:gd name="connsiteY0" fmla="*/ 18858 h 2391157"/>
              <a:gd name="connsiteX1" fmla="*/ 815249 w 1350407"/>
              <a:gd name="connsiteY1" fmla="*/ 0 h 2391157"/>
              <a:gd name="connsiteX2" fmla="*/ 837282 w 1350407"/>
              <a:gd name="connsiteY2" fmla="*/ 187286 h 2391157"/>
              <a:gd name="connsiteX3" fmla="*/ 1350407 w 1350407"/>
              <a:gd name="connsiteY3" fmla="*/ 1496969 h 2391157"/>
              <a:gd name="connsiteX4" fmla="*/ 449677 w 1350407"/>
              <a:gd name="connsiteY4" fmla="*/ 1493649 h 2391157"/>
              <a:gd name="connsiteX5" fmla="*/ 451692 w 1350407"/>
              <a:gd name="connsiteY5" fmla="*/ 2391157 h 2391157"/>
              <a:gd name="connsiteX6" fmla="*/ 0 w 1350407"/>
              <a:gd name="connsiteY6" fmla="*/ 157411 h 2391157"/>
              <a:gd name="connsiteX7" fmla="*/ 4859 w 1350407"/>
              <a:gd name="connsiteY7" fmla="*/ 18858 h 2391157"/>
              <a:gd name="connsiteX0" fmla="*/ 4859 w 1350407"/>
              <a:gd name="connsiteY0" fmla="*/ 2983 h 2375282"/>
              <a:gd name="connsiteX1" fmla="*/ 793024 w 1350407"/>
              <a:gd name="connsiteY1" fmla="*/ 0 h 2375282"/>
              <a:gd name="connsiteX2" fmla="*/ 837282 w 1350407"/>
              <a:gd name="connsiteY2" fmla="*/ 171411 h 2375282"/>
              <a:gd name="connsiteX3" fmla="*/ 1350407 w 1350407"/>
              <a:gd name="connsiteY3" fmla="*/ 1481094 h 2375282"/>
              <a:gd name="connsiteX4" fmla="*/ 449677 w 1350407"/>
              <a:gd name="connsiteY4" fmla="*/ 1477774 h 2375282"/>
              <a:gd name="connsiteX5" fmla="*/ 451692 w 1350407"/>
              <a:gd name="connsiteY5" fmla="*/ 2375282 h 2375282"/>
              <a:gd name="connsiteX6" fmla="*/ 0 w 1350407"/>
              <a:gd name="connsiteY6" fmla="*/ 141536 h 2375282"/>
              <a:gd name="connsiteX7" fmla="*/ 4859 w 1350407"/>
              <a:gd name="connsiteY7" fmla="*/ 2983 h 2375282"/>
              <a:gd name="connsiteX0" fmla="*/ 4859 w 1350407"/>
              <a:gd name="connsiteY0" fmla="*/ 2983 h 2375282"/>
              <a:gd name="connsiteX1" fmla="*/ 793024 w 1350407"/>
              <a:gd name="connsiteY1" fmla="*/ 0 h 2375282"/>
              <a:gd name="connsiteX2" fmla="*/ 789657 w 1350407"/>
              <a:gd name="connsiteY2" fmla="*/ 155536 h 2375282"/>
              <a:gd name="connsiteX3" fmla="*/ 1350407 w 1350407"/>
              <a:gd name="connsiteY3" fmla="*/ 1481094 h 2375282"/>
              <a:gd name="connsiteX4" fmla="*/ 449677 w 1350407"/>
              <a:gd name="connsiteY4" fmla="*/ 1477774 h 2375282"/>
              <a:gd name="connsiteX5" fmla="*/ 451692 w 1350407"/>
              <a:gd name="connsiteY5" fmla="*/ 2375282 h 2375282"/>
              <a:gd name="connsiteX6" fmla="*/ 0 w 1350407"/>
              <a:gd name="connsiteY6" fmla="*/ 141536 h 2375282"/>
              <a:gd name="connsiteX7" fmla="*/ 4859 w 1350407"/>
              <a:gd name="connsiteY7" fmla="*/ 2983 h 2375282"/>
              <a:gd name="connsiteX0" fmla="*/ 4859 w 1350407"/>
              <a:gd name="connsiteY0" fmla="*/ 2983 h 2375282"/>
              <a:gd name="connsiteX1" fmla="*/ 793024 w 1350407"/>
              <a:gd name="connsiteY1" fmla="*/ 0 h 2375282"/>
              <a:gd name="connsiteX2" fmla="*/ 789657 w 1350407"/>
              <a:gd name="connsiteY2" fmla="*/ 155536 h 2375282"/>
              <a:gd name="connsiteX3" fmla="*/ 1350407 w 1350407"/>
              <a:gd name="connsiteY3" fmla="*/ 1481094 h 2375282"/>
              <a:gd name="connsiteX4" fmla="*/ 449677 w 1350407"/>
              <a:gd name="connsiteY4" fmla="*/ 1477774 h 2375282"/>
              <a:gd name="connsiteX5" fmla="*/ 451692 w 1350407"/>
              <a:gd name="connsiteY5" fmla="*/ 2375282 h 2375282"/>
              <a:gd name="connsiteX6" fmla="*/ 0 w 1350407"/>
              <a:gd name="connsiteY6" fmla="*/ 141536 h 2375282"/>
              <a:gd name="connsiteX7" fmla="*/ 4859 w 1350407"/>
              <a:gd name="connsiteY7" fmla="*/ 2983 h 2375282"/>
              <a:gd name="connsiteX0" fmla="*/ 4859 w 1350407"/>
              <a:gd name="connsiteY0" fmla="*/ 0 h 2372299"/>
              <a:gd name="connsiteX1" fmla="*/ 799374 w 1350407"/>
              <a:gd name="connsiteY1" fmla="*/ 6542 h 2372299"/>
              <a:gd name="connsiteX2" fmla="*/ 789657 w 1350407"/>
              <a:gd name="connsiteY2" fmla="*/ 152553 h 2372299"/>
              <a:gd name="connsiteX3" fmla="*/ 1350407 w 1350407"/>
              <a:gd name="connsiteY3" fmla="*/ 1478111 h 2372299"/>
              <a:gd name="connsiteX4" fmla="*/ 449677 w 1350407"/>
              <a:gd name="connsiteY4" fmla="*/ 1474791 h 2372299"/>
              <a:gd name="connsiteX5" fmla="*/ 451692 w 1350407"/>
              <a:gd name="connsiteY5" fmla="*/ 2372299 h 2372299"/>
              <a:gd name="connsiteX6" fmla="*/ 0 w 1350407"/>
              <a:gd name="connsiteY6" fmla="*/ 138553 h 2372299"/>
              <a:gd name="connsiteX7" fmla="*/ 4859 w 1350407"/>
              <a:gd name="connsiteY7" fmla="*/ 0 h 2372299"/>
              <a:gd name="connsiteX0" fmla="*/ 4859 w 1462325"/>
              <a:gd name="connsiteY0" fmla="*/ 0 h 2372299"/>
              <a:gd name="connsiteX1" fmla="*/ 799374 w 1462325"/>
              <a:gd name="connsiteY1" fmla="*/ 6542 h 2372299"/>
              <a:gd name="connsiteX2" fmla="*/ 789657 w 1462325"/>
              <a:gd name="connsiteY2" fmla="*/ 152553 h 2372299"/>
              <a:gd name="connsiteX3" fmla="*/ 1462325 w 1462325"/>
              <a:gd name="connsiteY3" fmla="*/ 1475729 h 2372299"/>
              <a:gd name="connsiteX4" fmla="*/ 449677 w 1462325"/>
              <a:gd name="connsiteY4" fmla="*/ 1474791 h 2372299"/>
              <a:gd name="connsiteX5" fmla="*/ 451692 w 1462325"/>
              <a:gd name="connsiteY5" fmla="*/ 2372299 h 2372299"/>
              <a:gd name="connsiteX6" fmla="*/ 0 w 1462325"/>
              <a:gd name="connsiteY6" fmla="*/ 138553 h 2372299"/>
              <a:gd name="connsiteX7" fmla="*/ 4859 w 1462325"/>
              <a:gd name="connsiteY7" fmla="*/ 0 h 2372299"/>
              <a:gd name="connsiteX0" fmla="*/ 4859 w 1462325"/>
              <a:gd name="connsiteY0" fmla="*/ 0 h 2481837"/>
              <a:gd name="connsiteX1" fmla="*/ 799374 w 1462325"/>
              <a:gd name="connsiteY1" fmla="*/ 6542 h 2481837"/>
              <a:gd name="connsiteX2" fmla="*/ 789657 w 1462325"/>
              <a:gd name="connsiteY2" fmla="*/ 152553 h 2481837"/>
              <a:gd name="connsiteX3" fmla="*/ 1462325 w 1462325"/>
              <a:gd name="connsiteY3" fmla="*/ 1475729 h 2481837"/>
              <a:gd name="connsiteX4" fmla="*/ 449677 w 1462325"/>
              <a:gd name="connsiteY4" fmla="*/ 1474791 h 2481837"/>
              <a:gd name="connsiteX5" fmla="*/ 446929 w 1462325"/>
              <a:gd name="connsiteY5" fmla="*/ 2481837 h 2481837"/>
              <a:gd name="connsiteX6" fmla="*/ 0 w 1462325"/>
              <a:gd name="connsiteY6" fmla="*/ 138553 h 2481837"/>
              <a:gd name="connsiteX7" fmla="*/ 4859 w 1462325"/>
              <a:gd name="connsiteY7" fmla="*/ 0 h 2481837"/>
              <a:gd name="connsiteX0" fmla="*/ 4859 w 1474232"/>
              <a:gd name="connsiteY0" fmla="*/ 0 h 2481837"/>
              <a:gd name="connsiteX1" fmla="*/ 799374 w 1474232"/>
              <a:gd name="connsiteY1" fmla="*/ 6542 h 2481837"/>
              <a:gd name="connsiteX2" fmla="*/ 789657 w 1474232"/>
              <a:gd name="connsiteY2" fmla="*/ 152553 h 2481837"/>
              <a:gd name="connsiteX3" fmla="*/ 1474232 w 1474232"/>
              <a:gd name="connsiteY3" fmla="*/ 1468585 h 2481837"/>
              <a:gd name="connsiteX4" fmla="*/ 449677 w 1474232"/>
              <a:gd name="connsiteY4" fmla="*/ 1474791 h 2481837"/>
              <a:gd name="connsiteX5" fmla="*/ 446929 w 1474232"/>
              <a:gd name="connsiteY5" fmla="*/ 2481837 h 2481837"/>
              <a:gd name="connsiteX6" fmla="*/ 0 w 1474232"/>
              <a:gd name="connsiteY6" fmla="*/ 138553 h 2481837"/>
              <a:gd name="connsiteX7" fmla="*/ 4859 w 1474232"/>
              <a:gd name="connsiteY7" fmla="*/ 0 h 2481837"/>
              <a:gd name="connsiteX0" fmla="*/ 4859 w 1474232"/>
              <a:gd name="connsiteY0" fmla="*/ 0 h 2481837"/>
              <a:gd name="connsiteX1" fmla="*/ 799374 w 1474232"/>
              <a:gd name="connsiteY1" fmla="*/ 6542 h 2481837"/>
              <a:gd name="connsiteX2" fmla="*/ 789657 w 1474232"/>
              <a:gd name="connsiteY2" fmla="*/ 152553 h 2481837"/>
              <a:gd name="connsiteX3" fmla="*/ 1474232 w 1474232"/>
              <a:gd name="connsiteY3" fmla="*/ 1468585 h 2481837"/>
              <a:gd name="connsiteX4" fmla="*/ 628270 w 1474232"/>
              <a:gd name="connsiteY4" fmla="*/ 1467648 h 2481837"/>
              <a:gd name="connsiteX5" fmla="*/ 446929 w 1474232"/>
              <a:gd name="connsiteY5" fmla="*/ 2481837 h 2481837"/>
              <a:gd name="connsiteX6" fmla="*/ 0 w 1474232"/>
              <a:gd name="connsiteY6" fmla="*/ 138553 h 2481837"/>
              <a:gd name="connsiteX7" fmla="*/ 4859 w 1474232"/>
              <a:gd name="connsiteY7" fmla="*/ 0 h 2481837"/>
              <a:gd name="connsiteX0" fmla="*/ 4859 w 1474232"/>
              <a:gd name="connsiteY0" fmla="*/ 0 h 2388968"/>
              <a:gd name="connsiteX1" fmla="*/ 799374 w 1474232"/>
              <a:gd name="connsiteY1" fmla="*/ 6542 h 2388968"/>
              <a:gd name="connsiteX2" fmla="*/ 789657 w 1474232"/>
              <a:gd name="connsiteY2" fmla="*/ 152553 h 2388968"/>
              <a:gd name="connsiteX3" fmla="*/ 1474232 w 1474232"/>
              <a:gd name="connsiteY3" fmla="*/ 1468585 h 2388968"/>
              <a:gd name="connsiteX4" fmla="*/ 628270 w 1474232"/>
              <a:gd name="connsiteY4" fmla="*/ 1467648 h 2388968"/>
              <a:gd name="connsiteX5" fmla="*/ 623142 w 1474232"/>
              <a:gd name="connsiteY5" fmla="*/ 2388968 h 2388968"/>
              <a:gd name="connsiteX6" fmla="*/ 0 w 1474232"/>
              <a:gd name="connsiteY6" fmla="*/ 138553 h 2388968"/>
              <a:gd name="connsiteX7" fmla="*/ 4859 w 1474232"/>
              <a:gd name="connsiteY7" fmla="*/ 0 h 2388968"/>
              <a:gd name="connsiteX0" fmla="*/ 0 w 1920223"/>
              <a:gd name="connsiteY0" fmla="*/ 0 h 2382618"/>
              <a:gd name="connsiteX1" fmla="*/ 1245365 w 1920223"/>
              <a:gd name="connsiteY1" fmla="*/ 192 h 2382618"/>
              <a:gd name="connsiteX2" fmla="*/ 1235648 w 1920223"/>
              <a:gd name="connsiteY2" fmla="*/ 146203 h 2382618"/>
              <a:gd name="connsiteX3" fmla="*/ 1920223 w 1920223"/>
              <a:gd name="connsiteY3" fmla="*/ 1462235 h 2382618"/>
              <a:gd name="connsiteX4" fmla="*/ 1074261 w 1920223"/>
              <a:gd name="connsiteY4" fmla="*/ 1461298 h 2382618"/>
              <a:gd name="connsiteX5" fmla="*/ 1069133 w 1920223"/>
              <a:gd name="connsiteY5" fmla="*/ 2382618 h 2382618"/>
              <a:gd name="connsiteX6" fmla="*/ 445991 w 1920223"/>
              <a:gd name="connsiteY6" fmla="*/ 132203 h 2382618"/>
              <a:gd name="connsiteX7" fmla="*/ 0 w 1920223"/>
              <a:gd name="connsiteY7" fmla="*/ 0 h 2382618"/>
              <a:gd name="connsiteX0" fmla="*/ 0 w 1920223"/>
              <a:gd name="connsiteY0" fmla="*/ 0 h 2382618"/>
              <a:gd name="connsiteX1" fmla="*/ 1245365 w 1920223"/>
              <a:gd name="connsiteY1" fmla="*/ 192 h 2382618"/>
              <a:gd name="connsiteX2" fmla="*/ 1235648 w 1920223"/>
              <a:gd name="connsiteY2" fmla="*/ 146203 h 2382618"/>
              <a:gd name="connsiteX3" fmla="*/ 1920223 w 1920223"/>
              <a:gd name="connsiteY3" fmla="*/ 1462235 h 2382618"/>
              <a:gd name="connsiteX4" fmla="*/ 1074261 w 1920223"/>
              <a:gd name="connsiteY4" fmla="*/ 1461298 h 2382618"/>
              <a:gd name="connsiteX5" fmla="*/ 1069133 w 1920223"/>
              <a:gd name="connsiteY5" fmla="*/ 2382618 h 2382618"/>
              <a:gd name="connsiteX6" fmla="*/ 1491 w 1920223"/>
              <a:gd name="connsiteY6" fmla="*/ 125853 h 2382618"/>
              <a:gd name="connsiteX7" fmla="*/ 0 w 1920223"/>
              <a:gd name="connsiteY7" fmla="*/ 0 h 2382618"/>
              <a:gd name="connsiteX0" fmla="*/ 0 w 1920223"/>
              <a:gd name="connsiteY0" fmla="*/ 0 h 2382618"/>
              <a:gd name="connsiteX1" fmla="*/ 661165 w 1920223"/>
              <a:gd name="connsiteY1" fmla="*/ 6542 h 2382618"/>
              <a:gd name="connsiteX2" fmla="*/ 1235648 w 1920223"/>
              <a:gd name="connsiteY2" fmla="*/ 146203 h 2382618"/>
              <a:gd name="connsiteX3" fmla="*/ 1920223 w 1920223"/>
              <a:gd name="connsiteY3" fmla="*/ 1462235 h 2382618"/>
              <a:gd name="connsiteX4" fmla="*/ 1074261 w 1920223"/>
              <a:gd name="connsiteY4" fmla="*/ 1461298 h 2382618"/>
              <a:gd name="connsiteX5" fmla="*/ 1069133 w 1920223"/>
              <a:gd name="connsiteY5" fmla="*/ 2382618 h 2382618"/>
              <a:gd name="connsiteX6" fmla="*/ 1491 w 1920223"/>
              <a:gd name="connsiteY6" fmla="*/ 125853 h 2382618"/>
              <a:gd name="connsiteX7" fmla="*/ 0 w 1920223"/>
              <a:gd name="connsiteY7" fmla="*/ 0 h 2382618"/>
              <a:gd name="connsiteX0" fmla="*/ 0 w 1920223"/>
              <a:gd name="connsiteY0" fmla="*/ 0 h 2382618"/>
              <a:gd name="connsiteX1" fmla="*/ 661165 w 1920223"/>
              <a:gd name="connsiteY1" fmla="*/ 6542 h 2382618"/>
              <a:gd name="connsiteX2" fmla="*/ 664148 w 1920223"/>
              <a:gd name="connsiteY2" fmla="*/ 165253 h 2382618"/>
              <a:gd name="connsiteX3" fmla="*/ 1920223 w 1920223"/>
              <a:gd name="connsiteY3" fmla="*/ 1462235 h 2382618"/>
              <a:gd name="connsiteX4" fmla="*/ 1074261 w 1920223"/>
              <a:gd name="connsiteY4" fmla="*/ 1461298 h 2382618"/>
              <a:gd name="connsiteX5" fmla="*/ 1069133 w 1920223"/>
              <a:gd name="connsiteY5" fmla="*/ 2382618 h 2382618"/>
              <a:gd name="connsiteX6" fmla="*/ 1491 w 1920223"/>
              <a:gd name="connsiteY6" fmla="*/ 125853 h 2382618"/>
              <a:gd name="connsiteX7" fmla="*/ 0 w 1920223"/>
              <a:gd name="connsiteY7" fmla="*/ 0 h 2382618"/>
              <a:gd name="connsiteX0" fmla="*/ 0 w 1920223"/>
              <a:gd name="connsiteY0" fmla="*/ 0 h 2382618"/>
              <a:gd name="connsiteX1" fmla="*/ 661165 w 1920223"/>
              <a:gd name="connsiteY1" fmla="*/ 6542 h 2382618"/>
              <a:gd name="connsiteX2" fmla="*/ 664148 w 1920223"/>
              <a:gd name="connsiteY2" fmla="*/ 165253 h 2382618"/>
              <a:gd name="connsiteX3" fmla="*/ 1920223 w 1920223"/>
              <a:gd name="connsiteY3" fmla="*/ 1462235 h 2382618"/>
              <a:gd name="connsiteX4" fmla="*/ 1074261 w 1920223"/>
              <a:gd name="connsiteY4" fmla="*/ 1461298 h 2382618"/>
              <a:gd name="connsiteX5" fmla="*/ 1069133 w 1920223"/>
              <a:gd name="connsiteY5" fmla="*/ 2382618 h 2382618"/>
              <a:gd name="connsiteX6" fmla="*/ 1491 w 1920223"/>
              <a:gd name="connsiteY6" fmla="*/ 125853 h 2382618"/>
              <a:gd name="connsiteX7" fmla="*/ 0 w 1920223"/>
              <a:gd name="connsiteY7" fmla="*/ 0 h 2382618"/>
              <a:gd name="connsiteX0" fmla="*/ 0 w 1920223"/>
              <a:gd name="connsiteY0" fmla="*/ 0 h 2382618"/>
              <a:gd name="connsiteX1" fmla="*/ 661165 w 1920223"/>
              <a:gd name="connsiteY1" fmla="*/ 6542 h 2382618"/>
              <a:gd name="connsiteX2" fmla="*/ 664148 w 1920223"/>
              <a:gd name="connsiteY2" fmla="*/ 165253 h 2382618"/>
              <a:gd name="connsiteX3" fmla="*/ 1920223 w 1920223"/>
              <a:gd name="connsiteY3" fmla="*/ 1462235 h 2382618"/>
              <a:gd name="connsiteX4" fmla="*/ 1074261 w 1920223"/>
              <a:gd name="connsiteY4" fmla="*/ 1461298 h 2382618"/>
              <a:gd name="connsiteX5" fmla="*/ 1069133 w 1920223"/>
              <a:gd name="connsiteY5" fmla="*/ 2382618 h 2382618"/>
              <a:gd name="connsiteX6" fmla="*/ 1491 w 1920223"/>
              <a:gd name="connsiteY6" fmla="*/ 125853 h 2382618"/>
              <a:gd name="connsiteX7" fmla="*/ 0 w 1920223"/>
              <a:gd name="connsiteY7" fmla="*/ 0 h 2382618"/>
              <a:gd name="connsiteX0" fmla="*/ 0 w 1920223"/>
              <a:gd name="connsiteY0" fmla="*/ 0 h 2380237"/>
              <a:gd name="connsiteX1" fmla="*/ 661165 w 1920223"/>
              <a:gd name="connsiteY1" fmla="*/ 6542 h 2380237"/>
              <a:gd name="connsiteX2" fmla="*/ 664148 w 1920223"/>
              <a:gd name="connsiteY2" fmla="*/ 165253 h 2380237"/>
              <a:gd name="connsiteX3" fmla="*/ 1920223 w 1920223"/>
              <a:gd name="connsiteY3" fmla="*/ 1462235 h 2380237"/>
              <a:gd name="connsiteX4" fmla="*/ 1074261 w 1920223"/>
              <a:gd name="connsiteY4" fmla="*/ 1461298 h 2380237"/>
              <a:gd name="connsiteX5" fmla="*/ 1073895 w 1920223"/>
              <a:gd name="connsiteY5" fmla="*/ 2380237 h 2380237"/>
              <a:gd name="connsiteX6" fmla="*/ 1491 w 1920223"/>
              <a:gd name="connsiteY6" fmla="*/ 125853 h 2380237"/>
              <a:gd name="connsiteX7" fmla="*/ 0 w 1920223"/>
              <a:gd name="connsiteY7" fmla="*/ 0 h 2380237"/>
              <a:gd name="connsiteX0" fmla="*/ 0 w 1920223"/>
              <a:gd name="connsiteY0" fmla="*/ 0 h 2465962"/>
              <a:gd name="connsiteX1" fmla="*/ 661165 w 1920223"/>
              <a:gd name="connsiteY1" fmla="*/ 6542 h 2465962"/>
              <a:gd name="connsiteX2" fmla="*/ 664148 w 1920223"/>
              <a:gd name="connsiteY2" fmla="*/ 165253 h 2465962"/>
              <a:gd name="connsiteX3" fmla="*/ 1920223 w 1920223"/>
              <a:gd name="connsiteY3" fmla="*/ 1462235 h 2465962"/>
              <a:gd name="connsiteX4" fmla="*/ 1074261 w 1920223"/>
              <a:gd name="connsiteY4" fmla="*/ 1461298 h 2465962"/>
              <a:gd name="connsiteX5" fmla="*/ 1073895 w 1920223"/>
              <a:gd name="connsiteY5" fmla="*/ 2465962 h 2465962"/>
              <a:gd name="connsiteX6" fmla="*/ 1491 w 1920223"/>
              <a:gd name="connsiteY6" fmla="*/ 125853 h 2465962"/>
              <a:gd name="connsiteX7" fmla="*/ 0 w 1920223"/>
              <a:gd name="connsiteY7" fmla="*/ 0 h 2465962"/>
              <a:gd name="connsiteX0" fmla="*/ 0 w 2484579"/>
              <a:gd name="connsiteY0" fmla="*/ 0 h 2465962"/>
              <a:gd name="connsiteX1" fmla="*/ 661165 w 2484579"/>
              <a:gd name="connsiteY1" fmla="*/ 6542 h 2465962"/>
              <a:gd name="connsiteX2" fmla="*/ 664148 w 2484579"/>
              <a:gd name="connsiteY2" fmla="*/ 165253 h 2465962"/>
              <a:gd name="connsiteX3" fmla="*/ 2484579 w 2484579"/>
              <a:gd name="connsiteY3" fmla="*/ 1462235 h 2465962"/>
              <a:gd name="connsiteX4" fmla="*/ 1074261 w 2484579"/>
              <a:gd name="connsiteY4" fmla="*/ 1461298 h 2465962"/>
              <a:gd name="connsiteX5" fmla="*/ 1073895 w 2484579"/>
              <a:gd name="connsiteY5" fmla="*/ 2465962 h 2465962"/>
              <a:gd name="connsiteX6" fmla="*/ 1491 w 2484579"/>
              <a:gd name="connsiteY6" fmla="*/ 125853 h 2465962"/>
              <a:gd name="connsiteX7" fmla="*/ 0 w 2484579"/>
              <a:gd name="connsiteY7" fmla="*/ 0 h 2465962"/>
              <a:gd name="connsiteX0" fmla="*/ 0 w 2484579"/>
              <a:gd name="connsiteY0" fmla="*/ 0 h 2465962"/>
              <a:gd name="connsiteX1" fmla="*/ 661165 w 2484579"/>
              <a:gd name="connsiteY1" fmla="*/ 6542 h 2465962"/>
              <a:gd name="connsiteX2" fmla="*/ 664148 w 2484579"/>
              <a:gd name="connsiteY2" fmla="*/ 165253 h 2465962"/>
              <a:gd name="connsiteX3" fmla="*/ 2484579 w 2484579"/>
              <a:gd name="connsiteY3" fmla="*/ 1462235 h 2465962"/>
              <a:gd name="connsiteX4" fmla="*/ 1074261 w 2484579"/>
              <a:gd name="connsiteY4" fmla="*/ 1461298 h 2465962"/>
              <a:gd name="connsiteX5" fmla="*/ 1073895 w 2484579"/>
              <a:gd name="connsiteY5" fmla="*/ 2465962 h 2465962"/>
              <a:gd name="connsiteX6" fmla="*/ 1491 w 2484579"/>
              <a:gd name="connsiteY6" fmla="*/ 125853 h 2465962"/>
              <a:gd name="connsiteX7" fmla="*/ 0 w 2484579"/>
              <a:gd name="connsiteY7" fmla="*/ 0 h 2465962"/>
              <a:gd name="connsiteX0" fmla="*/ 0 w 2484579"/>
              <a:gd name="connsiteY0" fmla="*/ 0 h 2465962"/>
              <a:gd name="connsiteX1" fmla="*/ 661165 w 2484579"/>
              <a:gd name="connsiteY1" fmla="*/ 6542 h 2465962"/>
              <a:gd name="connsiteX2" fmla="*/ 664148 w 2484579"/>
              <a:gd name="connsiteY2" fmla="*/ 165253 h 2465962"/>
              <a:gd name="connsiteX3" fmla="*/ 2484579 w 2484579"/>
              <a:gd name="connsiteY3" fmla="*/ 1462235 h 2465962"/>
              <a:gd name="connsiteX4" fmla="*/ 1074261 w 2484579"/>
              <a:gd name="connsiteY4" fmla="*/ 1461298 h 2465962"/>
              <a:gd name="connsiteX5" fmla="*/ 1073895 w 2484579"/>
              <a:gd name="connsiteY5" fmla="*/ 2465962 h 2465962"/>
              <a:gd name="connsiteX6" fmla="*/ 1491 w 2484579"/>
              <a:gd name="connsiteY6" fmla="*/ 125853 h 2465962"/>
              <a:gd name="connsiteX7" fmla="*/ 0 w 2484579"/>
              <a:gd name="connsiteY7" fmla="*/ 0 h 2465962"/>
              <a:gd name="connsiteX0" fmla="*/ 0 w 2484579"/>
              <a:gd name="connsiteY0" fmla="*/ 0 h 2465962"/>
              <a:gd name="connsiteX1" fmla="*/ 661165 w 2484579"/>
              <a:gd name="connsiteY1" fmla="*/ 6542 h 2465962"/>
              <a:gd name="connsiteX2" fmla="*/ 664148 w 2484579"/>
              <a:gd name="connsiteY2" fmla="*/ 165253 h 2465962"/>
              <a:gd name="connsiteX3" fmla="*/ 2484579 w 2484579"/>
              <a:gd name="connsiteY3" fmla="*/ 1462235 h 2465962"/>
              <a:gd name="connsiteX4" fmla="*/ 1074261 w 2484579"/>
              <a:gd name="connsiteY4" fmla="*/ 1461298 h 2465962"/>
              <a:gd name="connsiteX5" fmla="*/ 1073895 w 2484579"/>
              <a:gd name="connsiteY5" fmla="*/ 2465962 h 2465962"/>
              <a:gd name="connsiteX6" fmla="*/ 1491 w 2484579"/>
              <a:gd name="connsiteY6" fmla="*/ 125853 h 2465962"/>
              <a:gd name="connsiteX7" fmla="*/ 0 w 2484579"/>
              <a:gd name="connsiteY7" fmla="*/ 0 h 2465962"/>
              <a:gd name="connsiteX0" fmla="*/ 0 w 2484579"/>
              <a:gd name="connsiteY0" fmla="*/ 0 h 2494537"/>
              <a:gd name="connsiteX1" fmla="*/ 661165 w 2484579"/>
              <a:gd name="connsiteY1" fmla="*/ 6542 h 2494537"/>
              <a:gd name="connsiteX2" fmla="*/ 664148 w 2484579"/>
              <a:gd name="connsiteY2" fmla="*/ 165253 h 2494537"/>
              <a:gd name="connsiteX3" fmla="*/ 2484579 w 2484579"/>
              <a:gd name="connsiteY3" fmla="*/ 1462235 h 2494537"/>
              <a:gd name="connsiteX4" fmla="*/ 1074261 w 2484579"/>
              <a:gd name="connsiteY4" fmla="*/ 1461298 h 2494537"/>
              <a:gd name="connsiteX5" fmla="*/ 1073895 w 2484579"/>
              <a:gd name="connsiteY5" fmla="*/ 2494537 h 2494537"/>
              <a:gd name="connsiteX6" fmla="*/ 1491 w 2484579"/>
              <a:gd name="connsiteY6" fmla="*/ 125853 h 2494537"/>
              <a:gd name="connsiteX7" fmla="*/ 0 w 2484579"/>
              <a:gd name="connsiteY7" fmla="*/ 0 h 2494537"/>
              <a:gd name="connsiteX0" fmla="*/ 0 w 2484579"/>
              <a:gd name="connsiteY0" fmla="*/ 0 h 2811243"/>
              <a:gd name="connsiteX1" fmla="*/ 661165 w 2484579"/>
              <a:gd name="connsiteY1" fmla="*/ 6542 h 2811243"/>
              <a:gd name="connsiteX2" fmla="*/ 664148 w 2484579"/>
              <a:gd name="connsiteY2" fmla="*/ 165253 h 2811243"/>
              <a:gd name="connsiteX3" fmla="*/ 2484579 w 2484579"/>
              <a:gd name="connsiteY3" fmla="*/ 1462235 h 2811243"/>
              <a:gd name="connsiteX4" fmla="*/ 1074261 w 2484579"/>
              <a:gd name="connsiteY4" fmla="*/ 1461298 h 2811243"/>
              <a:gd name="connsiteX5" fmla="*/ 1076277 w 2484579"/>
              <a:gd name="connsiteY5" fmla="*/ 2811243 h 2811243"/>
              <a:gd name="connsiteX6" fmla="*/ 1491 w 2484579"/>
              <a:gd name="connsiteY6" fmla="*/ 125853 h 2811243"/>
              <a:gd name="connsiteX7" fmla="*/ 0 w 2484579"/>
              <a:gd name="connsiteY7" fmla="*/ 0 h 2811243"/>
              <a:gd name="connsiteX0" fmla="*/ 0 w 2820335"/>
              <a:gd name="connsiteY0" fmla="*/ 0 h 2811243"/>
              <a:gd name="connsiteX1" fmla="*/ 661165 w 2820335"/>
              <a:gd name="connsiteY1" fmla="*/ 6542 h 2811243"/>
              <a:gd name="connsiteX2" fmla="*/ 664148 w 2820335"/>
              <a:gd name="connsiteY2" fmla="*/ 165253 h 2811243"/>
              <a:gd name="connsiteX3" fmla="*/ 2820335 w 2820335"/>
              <a:gd name="connsiteY3" fmla="*/ 1464616 h 2811243"/>
              <a:gd name="connsiteX4" fmla="*/ 1074261 w 2820335"/>
              <a:gd name="connsiteY4" fmla="*/ 1461298 h 2811243"/>
              <a:gd name="connsiteX5" fmla="*/ 1076277 w 2820335"/>
              <a:gd name="connsiteY5" fmla="*/ 2811243 h 2811243"/>
              <a:gd name="connsiteX6" fmla="*/ 1491 w 2820335"/>
              <a:gd name="connsiteY6" fmla="*/ 125853 h 2811243"/>
              <a:gd name="connsiteX7" fmla="*/ 0 w 2820335"/>
              <a:gd name="connsiteY7" fmla="*/ 0 h 2811243"/>
              <a:gd name="connsiteX0" fmla="*/ 0 w 2820335"/>
              <a:gd name="connsiteY0" fmla="*/ 0 h 2811243"/>
              <a:gd name="connsiteX1" fmla="*/ 661165 w 2820335"/>
              <a:gd name="connsiteY1" fmla="*/ 6542 h 2811243"/>
              <a:gd name="connsiteX2" fmla="*/ 652241 w 2820335"/>
              <a:gd name="connsiteY2" fmla="*/ 89053 h 2811243"/>
              <a:gd name="connsiteX3" fmla="*/ 2820335 w 2820335"/>
              <a:gd name="connsiteY3" fmla="*/ 1464616 h 2811243"/>
              <a:gd name="connsiteX4" fmla="*/ 1074261 w 2820335"/>
              <a:gd name="connsiteY4" fmla="*/ 1461298 h 2811243"/>
              <a:gd name="connsiteX5" fmla="*/ 1076277 w 2820335"/>
              <a:gd name="connsiteY5" fmla="*/ 2811243 h 2811243"/>
              <a:gd name="connsiteX6" fmla="*/ 1491 w 2820335"/>
              <a:gd name="connsiteY6" fmla="*/ 125853 h 2811243"/>
              <a:gd name="connsiteX7" fmla="*/ 0 w 2820335"/>
              <a:gd name="connsiteY7" fmla="*/ 0 h 2811243"/>
              <a:gd name="connsiteX0" fmla="*/ 0 w 2820335"/>
              <a:gd name="connsiteY0" fmla="*/ 52989 h 2864232"/>
              <a:gd name="connsiteX1" fmla="*/ 656403 w 2820335"/>
              <a:gd name="connsiteY1" fmla="*/ 0 h 2864232"/>
              <a:gd name="connsiteX2" fmla="*/ 652241 w 2820335"/>
              <a:gd name="connsiteY2" fmla="*/ 142042 h 2864232"/>
              <a:gd name="connsiteX3" fmla="*/ 2820335 w 2820335"/>
              <a:gd name="connsiteY3" fmla="*/ 1517605 h 2864232"/>
              <a:gd name="connsiteX4" fmla="*/ 1074261 w 2820335"/>
              <a:gd name="connsiteY4" fmla="*/ 1514287 h 2864232"/>
              <a:gd name="connsiteX5" fmla="*/ 1076277 w 2820335"/>
              <a:gd name="connsiteY5" fmla="*/ 2864232 h 2864232"/>
              <a:gd name="connsiteX6" fmla="*/ 1491 w 2820335"/>
              <a:gd name="connsiteY6" fmla="*/ 178842 h 2864232"/>
              <a:gd name="connsiteX7" fmla="*/ 0 w 2820335"/>
              <a:gd name="connsiteY7" fmla="*/ 52989 h 2864232"/>
              <a:gd name="connsiteX0" fmla="*/ 0 w 2906060"/>
              <a:gd name="connsiteY0" fmla="*/ 2983 h 2864232"/>
              <a:gd name="connsiteX1" fmla="*/ 742128 w 2906060"/>
              <a:gd name="connsiteY1" fmla="*/ 0 h 2864232"/>
              <a:gd name="connsiteX2" fmla="*/ 737966 w 2906060"/>
              <a:gd name="connsiteY2" fmla="*/ 142042 h 2864232"/>
              <a:gd name="connsiteX3" fmla="*/ 2906060 w 2906060"/>
              <a:gd name="connsiteY3" fmla="*/ 1517605 h 2864232"/>
              <a:gd name="connsiteX4" fmla="*/ 1159986 w 2906060"/>
              <a:gd name="connsiteY4" fmla="*/ 1514287 h 2864232"/>
              <a:gd name="connsiteX5" fmla="*/ 1162002 w 2906060"/>
              <a:gd name="connsiteY5" fmla="*/ 2864232 h 2864232"/>
              <a:gd name="connsiteX6" fmla="*/ 87216 w 2906060"/>
              <a:gd name="connsiteY6" fmla="*/ 178842 h 2864232"/>
              <a:gd name="connsiteX7" fmla="*/ 0 w 2906060"/>
              <a:gd name="connsiteY7" fmla="*/ 2983 h 2864232"/>
              <a:gd name="connsiteX0" fmla="*/ 0 w 2906060"/>
              <a:gd name="connsiteY0" fmla="*/ 2983 h 2864232"/>
              <a:gd name="connsiteX1" fmla="*/ 742128 w 2906060"/>
              <a:gd name="connsiteY1" fmla="*/ 0 h 2864232"/>
              <a:gd name="connsiteX2" fmla="*/ 737966 w 2906060"/>
              <a:gd name="connsiteY2" fmla="*/ 142042 h 2864232"/>
              <a:gd name="connsiteX3" fmla="*/ 2906060 w 2906060"/>
              <a:gd name="connsiteY3" fmla="*/ 1517605 h 2864232"/>
              <a:gd name="connsiteX4" fmla="*/ 1159986 w 2906060"/>
              <a:gd name="connsiteY4" fmla="*/ 1514287 h 2864232"/>
              <a:gd name="connsiteX5" fmla="*/ 1162002 w 2906060"/>
              <a:gd name="connsiteY5" fmla="*/ 2864232 h 2864232"/>
              <a:gd name="connsiteX6" fmla="*/ 6254 w 2906060"/>
              <a:gd name="connsiteY6" fmla="*/ 145505 h 2864232"/>
              <a:gd name="connsiteX7" fmla="*/ 0 w 2906060"/>
              <a:gd name="connsiteY7" fmla="*/ 2983 h 2864232"/>
              <a:gd name="connsiteX0" fmla="*/ 0 w 2906060"/>
              <a:gd name="connsiteY0" fmla="*/ 2983 h 2864232"/>
              <a:gd name="connsiteX1" fmla="*/ 742128 w 2906060"/>
              <a:gd name="connsiteY1" fmla="*/ 0 h 2864232"/>
              <a:gd name="connsiteX2" fmla="*/ 759397 w 2906060"/>
              <a:gd name="connsiteY2" fmla="*/ 144423 h 2864232"/>
              <a:gd name="connsiteX3" fmla="*/ 2906060 w 2906060"/>
              <a:gd name="connsiteY3" fmla="*/ 1517605 h 2864232"/>
              <a:gd name="connsiteX4" fmla="*/ 1159986 w 2906060"/>
              <a:gd name="connsiteY4" fmla="*/ 1514287 h 2864232"/>
              <a:gd name="connsiteX5" fmla="*/ 1162002 w 2906060"/>
              <a:gd name="connsiteY5" fmla="*/ 2864232 h 2864232"/>
              <a:gd name="connsiteX6" fmla="*/ 6254 w 2906060"/>
              <a:gd name="connsiteY6" fmla="*/ 145505 h 2864232"/>
              <a:gd name="connsiteX7" fmla="*/ 0 w 2906060"/>
              <a:gd name="connsiteY7" fmla="*/ 2983 h 2864232"/>
              <a:gd name="connsiteX0" fmla="*/ 0 w 2906060"/>
              <a:gd name="connsiteY0" fmla="*/ 2983 h 2864232"/>
              <a:gd name="connsiteX1" fmla="*/ 742128 w 2906060"/>
              <a:gd name="connsiteY1" fmla="*/ 0 h 2864232"/>
              <a:gd name="connsiteX2" fmla="*/ 759397 w 2906060"/>
              <a:gd name="connsiteY2" fmla="*/ 144423 h 2864232"/>
              <a:gd name="connsiteX3" fmla="*/ 2906060 w 2906060"/>
              <a:gd name="connsiteY3" fmla="*/ 1517605 h 2864232"/>
              <a:gd name="connsiteX4" fmla="*/ 1159986 w 2906060"/>
              <a:gd name="connsiteY4" fmla="*/ 1514287 h 2864232"/>
              <a:gd name="connsiteX5" fmla="*/ 1162002 w 2906060"/>
              <a:gd name="connsiteY5" fmla="*/ 2864232 h 2864232"/>
              <a:gd name="connsiteX6" fmla="*/ 6254 w 2906060"/>
              <a:gd name="connsiteY6" fmla="*/ 145505 h 2864232"/>
              <a:gd name="connsiteX7" fmla="*/ 0 w 2906060"/>
              <a:gd name="connsiteY7" fmla="*/ 2983 h 2864232"/>
              <a:gd name="connsiteX0" fmla="*/ 0 w 2906060"/>
              <a:gd name="connsiteY0" fmla="*/ 2983 h 2864232"/>
              <a:gd name="connsiteX1" fmla="*/ 742128 w 2906060"/>
              <a:gd name="connsiteY1" fmla="*/ 0 h 2864232"/>
              <a:gd name="connsiteX2" fmla="*/ 759397 w 2906060"/>
              <a:gd name="connsiteY2" fmla="*/ 144423 h 2864232"/>
              <a:gd name="connsiteX3" fmla="*/ 2906060 w 2906060"/>
              <a:gd name="connsiteY3" fmla="*/ 1517605 h 2864232"/>
              <a:gd name="connsiteX4" fmla="*/ 1159986 w 2906060"/>
              <a:gd name="connsiteY4" fmla="*/ 1514287 h 2864232"/>
              <a:gd name="connsiteX5" fmla="*/ 1162002 w 2906060"/>
              <a:gd name="connsiteY5" fmla="*/ 2864232 h 2864232"/>
              <a:gd name="connsiteX6" fmla="*/ 6254 w 2906060"/>
              <a:gd name="connsiteY6" fmla="*/ 145505 h 2864232"/>
              <a:gd name="connsiteX7" fmla="*/ 0 w 2906060"/>
              <a:gd name="connsiteY7" fmla="*/ 2983 h 2864232"/>
              <a:gd name="connsiteX0" fmla="*/ 0 w 2906060"/>
              <a:gd name="connsiteY0" fmla="*/ 2983 h 2864232"/>
              <a:gd name="connsiteX1" fmla="*/ 742128 w 2906060"/>
              <a:gd name="connsiteY1" fmla="*/ 0 h 2864232"/>
              <a:gd name="connsiteX2" fmla="*/ 752253 w 2906060"/>
              <a:gd name="connsiteY2" fmla="*/ 132516 h 2864232"/>
              <a:gd name="connsiteX3" fmla="*/ 2906060 w 2906060"/>
              <a:gd name="connsiteY3" fmla="*/ 1517605 h 2864232"/>
              <a:gd name="connsiteX4" fmla="*/ 1159986 w 2906060"/>
              <a:gd name="connsiteY4" fmla="*/ 1514287 h 2864232"/>
              <a:gd name="connsiteX5" fmla="*/ 1162002 w 2906060"/>
              <a:gd name="connsiteY5" fmla="*/ 2864232 h 2864232"/>
              <a:gd name="connsiteX6" fmla="*/ 6254 w 2906060"/>
              <a:gd name="connsiteY6" fmla="*/ 145505 h 2864232"/>
              <a:gd name="connsiteX7" fmla="*/ 0 w 2906060"/>
              <a:gd name="connsiteY7" fmla="*/ 2983 h 2864232"/>
              <a:gd name="connsiteX0" fmla="*/ 0 w 2906060"/>
              <a:gd name="connsiteY0" fmla="*/ 2983 h 2864232"/>
              <a:gd name="connsiteX1" fmla="*/ 742128 w 2906060"/>
              <a:gd name="connsiteY1" fmla="*/ 0 h 2864232"/>
              <a:gd name="connsiteX2" fmla="*/ 752253 w 2906060"/>
              <a:gd name="connsiteY2" fmla="*/ 132516 h 2864232"/>
              <a:gd name="connsiteX3" fmla="*/ 2906060 w 2906060"/>
              <a:gd name="connsiteY3" fmla="*/ 1517605 h 2864232"/>
              <a:gd name="connsiteX4" fmla="*/ 1159986 w 2906060"/>
              <a:gd name="connsiteY4" fmla="*/ 1514287 h 2864232"/>
              <a:gd name="connsiteX5" fmla="*/ 1162002 w 2906060"/>
              <a:gd name="connsiteY5" fmla="*/ 2864232 h 2864232"/>
              <a:gd name="connsiteX6" fmla="*/ 6254 w 2906060"/>
              <a:gd name="connsiteY6" fmla="*/ 145505 h 2864232"/>
              <a:gd name="connsiteX7" fmla="*/ 0 w 2906060"/>
              <a:gd name="connsiteY7" fmla="*/ 2983 h 2864232"/>
              <a:gd name="connsiteX0" fmla="*/ 0 w 2906060"/>
              <a:gd name="connsiteY0" fmla="*/ 2983 h 2864232"/>
              <a:gd name="connsiteX1" fmla="*/ 742128 w 2906060"/>
              <a:gd name="connsiteY1" fmla="*/ 0 h 2864232"/>
              <a:gd name="connsiteX2" fmla="*/ 752253 w 2906060"/>
              <a:gd name="connsiteY2" fmla="*/ 132516 h 2864232"/>
              <a:gd name="connsiteX3" fmla="*/ 2906060 w 2906060"/>
              <a:gd name="connsiteY3" fmla="*/ 1517605 h 2864232"/>
              <a:gd name="connsiteX4" fmla="*/ 743267 w 2906060"/>
              <a:gd name="connsiteY4" fmla="*/ 1499999 h 2864232"/>
              <a:gd name="connsiteX5" fmla="*/ 1162002 w 2906060"/>
              <a:gd name="connsiteY5" fmla="*/ 2864232 h 2864232"/>
              <a:gd name="connsiteX6" fmla="*/ 6254 w 2906060"/>
              <a:gd name="connsiteY6" fmla="*/ 145505 h 2864232"/>
              <a:gd name="connsiteX7" fmla="*/ 0 w 2906060"/>
              <a:gd name="connsiteY7" fmla="*/ 2983 h 2864232"/>
              <a:gd name="connsiteX0" fmla="*/ 0 w 2891772"/>
              <a:gd name="connsiteY0" fmla="*/ 2983 h 2864232"/>
              <a:gd name="connsiteX1" fmla="*/ 742128 w 2891772"/>
              <a:gd name="connsiteY1" fmla="*/ 0 h 2864232"/>
              <a:gd name="connsiteX2" fmla="*/ 752253 w 2891772"/>
              <a:gd name="connsiteY2" fmla="*/ 132516 h 2864232"/>
              <a:gd name="connsiteX3" fmla="*/ 2891772 w 2891772"/>
              <a:gd name="connsiteY3" fmla="*/ 1503317 h 2864232"/>
              <a:gd name="connsiteX4" fmla="*/ 743267 w 2891772"/>
              <a:gd name="connsiteY4" fmla="*/ 1499999 h 2864232"/>
              <a:gd name="connsiteX5" fmla="*/ 1162002 w 2891772"/>
              <a:gd name="connsiteY5" fmla="*/ 2864232 h 2864232"/>
              <a:gd name="connsiteX6" fmla="*/ 6254 w 2891772"/>
              <a:gd name="connsiteY6" fmla="*/ 145505 h 2864232"/>
              <a:gd name="connsiteX7" fmla="*/ 0 w 2891772"/>
              <a:gd name="connsiteY7" fmla="*/ 2983 h 2864232"/>
              <a:gd name="connsiteX0" fmla="*/ 0 w 2891772"/>
              <a:gd name="connsiteY0" fmla="*/ 2983 h 3161888"/>
              <a:gd name="connsiteX1" fmla="*/ 742128 w 2891772"/>
              <a:gd name="connsiteY1" fmla="*/ 0 h 3161888"/>
              <a:gd name="connsiteX2" fmla="*/ 752253 w 2891772"/>
              <a:gd name="connsiteY2" fmla="*/ 132516 h 3161888"/>
              <a:gd name="connsiteX3" fmla="*/ 2891772 w 2891772"/>
              <a:gd name="connsiteY3" fmla="*/ 1503317 h 3161888"/>
              <a:gd name="connsiteX4" fmla="*/ 743267 w 2891772"/>
              <a:gd name="connsiteY4" fmla="*/ 1499999 h 3161888"/>
              <a:gd name="connsiteX5" fmla="*/ 742902 w 2891772"/>
              <a:gd name="connsiteY5" fmla="*/ 3161888 h 3161888"/>
              <a:gd name="connsiteX6" fmla="*/ 6254 w 2891772"/>
              <a:gd name="connsiteY6" fmla="*/ 145505 h 3161888"/>
              <a:gd name="connsiteX7" fmla="*/ 0 w 2891772"/>
              <a:gd name="connsiteY7" fmla="*/ 2983 h 3161888"/>
              <a:gd name="connsiteX0" fmla="*/ 0 w 3262708"/>
              <a:gd name="connsiteY0" fmla="*/ 2983 h 3161888"/>
              <a:gd name="connsiteX1" fmla="*/ 742128 w 3262708"/>
              <a:gd name="connsiteY1" fmla="*/ 0 h 3161888"/>
              <a:gd name="connsiteX2" fmla="*/ 752253 w 3262708"/>
              <a:gd name="connsiteY2" fmla="*/ 132516 h 3161888"/>
              <a:gd name="connsiteX3" fmla="*/ 3262708 w 3262708"/>
              <a:gd name="connsiteY3" fmla="*/ 1503317 h 3161888"/>
              <a:gd name="connsiteX4" fmla="*/ 743267 w 3262708"/>
              <a:gd name="connsiteY4" fmla="*/ 1499999 h 3161888"/>
              <a:gd name="connsiteX5" fmla="*/ 742902 w 3262708"/>
              <a:gd name="connsiteY5" fmla="*/ 3161888 h 3161888"/>
              <a:gd name="connsiteX6" fmla="*/ 6254 w 3262708"/>
              <a:gd name="connsiteY6" fmla="*/ 145505 h 3161888"/>
              <a:gd name="connsiteX7" fmla="*/ 0 w 3262708"/>
              <a:gd name="connsiteY7" fmla="*/ 2983 h 3161888"/>
              <a:gd name="connsiteX0" fmla="*/ 0 w 3262708"/>
              <a:gd name="connsiteY0" fmla="*/ 2983 h 3437934"/>
              <a:gd name="connsiteX1" fmla="*/ 742128 w 3262708"/>
              <a:gd name="connsiteY1" fmla="*/ 0 h 3437934"/>
              <a:gd name="connsiteX2" fmla="*/ 752253 w 3262708"/>
              <a:gd name="connsiteY2" fmla="*/ 132516 h 3437934"/>
              <a:gd name="connsiteX3" fmla="*/ 3262708 w 3262708"/>
              <a:gd name="connsiteY3" fmla="*/ 1503317 h 3437934"/>
              <a:gd name="connsiteX4" fmla="*/ 743267 w 3262708"/>
              <a:gd name="connsiteY4" fmla="*/ 1499999 h 3437934"/>
              <a:gd name="connsiteX5" fmla="*/ 760155 w 3262708"/>
              <a:gd name="connsiteY5" fmla="*/ 3437934 h 3437934"/>
              <a:gd name="connsiteX6" fmla="*/ 6254 w 3262708"/>
              <a:gd name="connsiteY6" fmla="*/ 145505 h 3437934"/>
              <a:gd name="connsiteX7" fmla="*/ 0 w 3262708"/>
              <a:gd name="connsiteY7" fmla="*/ 2983 h 3437934"/>
              <a:gd name="connsiteX0" fmla="*/ 0 w 3262708"/>
              <a:gd name="connsiteY0" fmla="*/ 0 h 3434951"/>
              <a:gd name="connsiteX1" fmla="*/ 923283 w 3262708"/>
              <a:gd name="connsiteY1" fmla="*/ 48775 h 3434951"/>
              <a:gd name="connsiteX2" fmla="*/ 752253 w 3262708"/>
              <a:gd name="connsiteY2" fmla="*/ 129533 h 3434951"/>
              <a:gd name="connsiteX3" fmla="*/ 3262708 w 3262708"/>
              <a:gd name="connsiteY3" fmla="*/ 1500334 h 3434951"/>
              <a:gd name="connsiteX4" fmla="*/ 743267 w 3262708"/>
              <a:gd name="connsiteY4" fmla="*/ 1497016 h 3434951"/>
              <a:gd name="connsiteX5" fmla="*/ 760155 w 3262708"/>
              <a:gd name="connsiteY5" fmla="*/ 3434951 h 3434951"/>
              <a:gd name="connsiteX6" fmla="*/ 6254 w 3262708"/>
              <a:gd name="connsiteY6" fmla="*/ 142522 h 3434951"/>
              <a:gd name="connsiteX7" fmla="*/ 0 w 3262708"/>
              <a:gd name="connsiteY7" fmla="*/ 0 h 3434951"/>
              <a:gd name="connsiteX0" fmla="*/ 0 w 3262708"/>
              <a:gd name="connsiteY0" fmla="*/ 0 h 3434951"/>
              <a:gd name="connsiteX1" fmla="*/ 923283 w 3262708"/>
              <a:gd name="connsiteY1" fmla="*/ 48775 h 3434951"/>
              <a:gd name="connsiteX2" fmla="*/ 907528 w 3262708"/>
              <a:gd name="connsiteY2" fmla="*/ 198544 h 3434951"/>
              <a:gd name="connsiteX3" fmla="*/ 3262708 w 3262708"/>
              <a:gd name="connsiteY3" fmla="*/ 1500334 h 3434951"/>
              <a:gd name="connsiteX4" fmla="*/ 743267 w 3262708"/>
              <a:gd name="connsiteY4" fmla="*/ 1497016 h 3434951"/>
              <a:gd name="connsiteX5" fmla="*/ 760155 w 3262708"/>
              <a:gd name="connsiteY5" fmla="*/ 3434951 h 3434951"/>
              <a:gd name="connsiteX6" fmla="*/ 6254 w 3262708"/>
              <a:gd name="connsiteY6" fmla="*/ 142522 h 3434951"/>
              <a:gd name="connsiteX7" fmla="*/ 0 w 3262708"/>
              <a:gd name="connsiteY7" fmla="*/ 0 h 3434951"/>
              <a:gd name="connsiteX0" fmla="*/ 36878 w 3256454"/>
              <a:gd name="connsiteY0" fmla="*/ 0 h 3400445"/>
              <a:gd name="connsiteX1" fmla="*/ 917029 w 3256454"/>
              <a:gd name="connsiteY1" fmla="*/ 14269 h 3400445"/>
              <a:gd name="connsiteX2" fmla="*/ 901274 w 3256454"/>
              <a:gd name="connsiteY2" fmla="*/ 164038 h 3400445"/>
              <a:gd name="connsiteX3" fmla="*/ 3256454 w 3256454"/>
              <a:gd name="connsiteY3" fmla="*/ 1465828 h 3400445"/>
              <a:gd name="connsiteX4" fmla="*/ 737013 w 3256454"/>
              <a:gd name="connsiteY4" fmla="*/ 1462510 h 3400445"/>
              <a:gd name="connsiteX5" fmla="*/ 753901 w 3256454"/>
              <a:gd name="connsiteY5" fmla="*/ 3400445 h 3400445"/>
              <a:gd name="connsiteX6" fmla="*/ 0 w 3256454"/>
              <a:gd name="connsiteY6" fmla="*/ 108016 h 3400445"/>
              <a:gd name="connsiteX7" fmla="*/ 36878 w 3256454"/>
              <a:gd name="connsiteY7" fmla="*/ 0 h 3400445"/>
              <a:gd name="connsiteX0" fmla="*/ 2373 w 3221949"/>
              <a:gd name="connsiteY0" fmla="*/ 0 h 3400445"/>
              <a:gd name="connsiteX1" fmla="*/ 882524 w 3221949"/>
              <a:gd name="connsiteY1" fmla="*/ 14269 h 3400445"/>
              <a:gd name="connsiteX2" fmla="*/ 866769 w 3221949"/>
              <a:gd name="connsiteY2" fmla="*/ 164038 h 3400445"/>
              <a:gd name="connsiteX3" fmla="*/ 3221949 w 3221949"/>
              <a:gd name="connsiteY3" fmla="*/ 1465828 h 3400445"/>
              <a:gd name="connsiteX4" fmla="*/ 702508 w 3221949"/>
              <a:gd name="connsiteY4" fmla="*/ 1462510 h 3400445"/>
              <a:gd name="connsiteX5" fmla="*/ 719396 w 3221949"/>
              <a:gd name="connsiteY5" fmla="*/ 3400445 h 3400445"/>
              <a:gd name="connsiteX6" fmla="*/ 0 w 3221949"/>
              <a:gd name="connsiteY6" fmla="*/ 168401 h 3400445"/>
              <a:gd name="connsiteX7" fmla="*/ 2373 w 3221949"/>
              <a:gd name="connsiteY7" fmla="*/ 0 h 3400445"/>
              <a:gd name="connsiteX0" fmla="*/ 2373 w 3777362"/>
              <a:gd name="connsiteY0" fmla="*/ 0 h 3400445"/>
              <a:gd name="connsiteX1" fmla="*/ 882524 w 3777362"/>
              <a:gd name="connsiteY1" fmla="*/ 14269 h 3400445"/>
              <a:gd name="connsiteX2" fmla="*/ 866769 w 3777362"/>
              <a:gd name="connsiteY2" fmla="*/ 164038 h 3400445"/>
              <a:gd name="connsiteX3" fmla="*/ 3777362 w 3777362"/>
              <a:gd name="connsiteY3" fmla="*/ 1479374 h 3400445"/>
              <a:gd name="connsiteX4" fmla="*/ 702508 w 3777362"/>
              <a:gd name="connsiteY4" fmla="*/ 1462510 h 3400445"/>
              <a:gd name="connsiteX5" fmla="*/ 719396 w 3777362"/>
              <a:gd name="connsiteY5" fmla="*/ 3400445 h 3400445"/>
              <a:gd name="connsiteX6" fmla="*/ 0 w 3777362"/>
              <a:gd name="connsiteY6" fmla="*/ 168401 h 3400445"/>
              <a:gd name="connsiteX7" fmla="*/ 2373 w 3777362"/>
              <a:gd name="connsiteY7" fmla="*/ 0 h 3400445"/>
              <a:gd name="connsiteX0" fmla="*/ 2373 w 3777362"/>
              <a:gd name="connsiteY0" fmla="*/ 0 h 3833938"/>
              <a:gd name="connsiteX1" fmla="*/ 882524 w 3777362"/>
              <a:gd name="connsiteY1" fmla="*/ 14269 h 3833938"/>
              <a:gd name="connsiteX2" fmla="*/ 866769 w 3777362"/>
              <a:gd name="connsiteY2" fmla="*/ 164038 h 3833938"/>
              <a:gd name="connsiteX3" fmla="*/ 3777362 w 3777362"/>
              <a:gd name="connsiteY3" fmla="*/ 1479374 h 3833938"/>
              <a:gd name="connsiteX4" fmla="*/ 702508 w 3777362"/>
              <a:gd name="connsiteY4" fmla="*/ 1462510 h 3833938"/>
              <a:gd name="connsiteX5" fmla="*/ 719396 w 3777362"/>
              <a:gd name="connsiteY5" fmla="*/ 3833938 h 3833938"/>
              <a:gd name="connsiteX6" fmla="*/ 0 w 3777362"/>
              <a:gd name="connsiteY6" fmla="*/ 168401 h 3833938"/>
              <a:gd name="connsiteX7" fmla="*/ 2373 w 3777362"/>
              <a:gd name="connsiteY7" fmla="*/ 0 h 383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77362" h="3833938">
                <a:moveTo>
                  <a:pt x="2373" y="0"/>
                </a:moveTo>
                <a:lnTo>
                  <a:pt x="882524" y="14269"/>
                </a:lnTo>
                <a:cubicBezTo>
                  <a:pt x="881402" y="66114"/>
                  <a:pt x="867891" y="112193"/>
                  <a:pt x="866769" y="164038"/>
                </a:cubicBezTo>
                <a:lnTo>
                  <a:pt x="3777362" y="1479374"/>
                </a:lnTo>
                <a:lnTo>
                  <a:pt x="702508" y="1462510"/>
                </a:lnTo>
                <a:cubicBezTo>
                  <a:pt x="699768" y="1857514"/>
                  <a:pt x="722136" y="3438934"/>
                  <a:pt x="719396" y="3833938"/>
                </a:cubicBezTo>
                <a:lnTo>
                  <a:pt x="0" y="168401"/>
                </a:lnTo>
                <a:lnTo>
                  <a:pt x="2373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alpha val="81000"/>
                </a:schemeClr>
              </a:gs>
              <a:gs pos="77000">
                <a:schemeClr val="bg1">
                  <a:lumMod val="75000"/>
                  <a:alpha val="30000"/>
                </a:schemeClr>
              </a:gs>
              <a:gs pos="92000">
                <a:srgbClr val="CFD4DB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5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68732" y="5402330"/>
            <a:ext cx="746539" cy="794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52" y="2084824"/>
            <a:ext cx="191381" cy="184293"/>
          </a:xfrm>
          <a:prstGeom prst="rect">
            <a:avLst/>
          </a:prstGeom>
        </p:spPr>
      </p:pic>
      <p:sp>
        <p:nvSpPr>
          <p:cNvPr id="28" name="Text Placeholder 6"/>
          <p:cNvSpPr txBox="1">
            <a:spLocks/>
          </p:cNvSpPr>
          <p:nvPr/>
        </p:nvSpPr>
        <p:spPr>
          <a:xfrm>
            <a:off x="3639256" y="441903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29" name="Text Placeholder 6"/>
          <p:cNvSpPr txBox="1">
            <a:spLocks/>
          </p:cNvSpPr>
          <p:nvPr/>
        </p:nvSpPr>
        <p:spPr>
          <a:xfrm>
            <a:off x="3069277" y="540929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5846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7201972"/>
          </a:xfrm>
        </p:spPr>
        <p:txBody>
          <a:bodyPr/>
          <a:lstStyle/>
          <a:p>
            <a:r>
              <a:rPr lang="sv-SE" b="1" dirty="0"/>
              <a:t>Exempel på hur utdatafunktionen kan användas</a:t>
            </a:r>
          </a:p>
          <a:p>
            <a:r>
              <a:rPr lang="sv-SE" dirty="0"/>
              <a:t>Utdatafunktionen kan exempelvis användas för att söka fram studenter på en kurs för att kontakta dem om ex. möjlighet till omtentamen eller ett andra inlämningsdatum för en uppsats. </a:t>
            </a:r>
          </a:p>
          <a:p>
            <a:pPr>
              <a:spcAft>
                <a:spcPts val="400"/>
              </a:spcAft>
            </a:pPr>
            <a:br>
              <a:rPr lang="sv-SE" dirty="0"/>
            </a:br>
            <a:r>
              <a:rPr lang="sv-SE" dirty="0"/>
              <a:t>Utför sökningen med följande sökparametrar: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dirty="0"/>
              <a:t>Välj </a:t>
            </a:r>
            <a:r>
              <a:rPr lang="sv-SE" b="1" dirty="0"/>
              <a:t>kurs</a:t>
            </a:r>
            <a:r>
              <a:rPr lang="sv-SE" dirty="0"/>
              <a:t> eller kurser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dirty="0"/>
              <a:t>Välj att </a:t>
            </a:r>
            <a:r>
              <a:rPr lang="sv-SE" b="1" dirty="0"/>
              <a:t>visa moduler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dirty="0"/>
              <a:t>Välj </a:t>
            </a:r>
            <a:r>
              <a:rPr lang="sv-SE" b="1" dirty="0"/>
              <a:t>modul</a:t>
            </a:r>
            <a:r>
              <a:rPr lang="sv-SE" dirty="0"/>
              <a:t> eller moduler som momentet avser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dirty="0"/>
              <a:t>Välj ”Resultat på modul”: </a:t>
            </a:r>
            <a:r>
              <a:rPr lang="sv-SE" b="1" dirty="0"/>
              <a:t>Ej avklarad</a:t>
            </a:r>
            <a:r>
              <a:rPr lang="sv-SE" dirty="0"/>
              <a:t>.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sv-SE" dirty="0"/>
              <a:t>Inkludera </a:t>
            </a:r>
            <a:r>
              <a:rPr lang="sv-SE" b="1" u="sng" dirty="0"/>
              <a:t>inte</a:t>
            </a:r>
            <a:r>
              <a:rPr lang="sv-SE" dirty="0"/>
              <a:t> studenter med avbrott på kursen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Ange </a:t>
            </a:r>
            <a:r>
              <a:rPr lang="sv-SE" b="1" u="sng" dirty="0"/>
              <a:t>ingen</a:t>
            </a:r>
            <a:r>
              <a:rPr lang="sv-SE" dirty="0"/>
              <a:t> datumperiod för ”Resultat inom”. Om datumperiod anges här kommer endast studenter med examinationsdatum inom perioden komma med i utsökningen – dvs. studenterna som inte har ett attesterat resultat på kursen tas inte med i listan.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i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Resultatet visar de studenter som </a:t>
            </a:r>
            <a:r>
              <a:rPr lang="sv-SE" i="1" dirty="0"/>
              <a:t>inte</a:t>
            </a:r>
            <a:r>
              <a:rPr lang="sv-SE" dirty="0"/>
              <a:t> har ett godkänt resultat på modulen, dvs. de som är underkända eller ej har ett resultat.</a:t>
            </a:r>
          </a:p>
          <a:p>
            <a:r>
              <a:rPr lang="sv-SE" dirty="0"/>
              <a:t>Genom att hämta adresslista kan du enkelt kontakta studenterna som är med i utsökningen.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19" y="3779528"/>
            <a:ext cx="6405962" cy="29927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 attesterade resultat på flera kurser samtidigt (utdata)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310760" y="4078874"/>
            <a:ext cx="1537090" cy="36930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9583738"/>
            <a:ext cx="1543050" cy="352425"/>
          </a:xfrm>
        </p:spPr>
        <p:txBody>
          <a:bodyPr/>
          <a:lstStyle/>
          <a:p>
            <a:fld id="{9BBD4751-B039-4BCE-BF0F-DBCB9EB0D7EF}" type="slidenum">
              <a:rPr lang="sv-SE" smtClean="0"/>
              <a:t>4</a:t>
            </a:fld>
            <a:endParaRPr lang="sv-SE"/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2543175" y="4078874"/>
            <a:ext cx="2733675" cy="369301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338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4724370"/>
          </a:xfrm>
        </p:spPr>
        <p:txBody>
          <a:bodyPr/>
          <a:lstStyle/>
          <a:p>
            <a:r>
              <a:rPr lang="sv-SE" dirty="0"/>
              <a:t>Genom att söka fram ett kurspaketeringstillfälle kan du på tre olika sätt följa upp studenternas avklarade kurser inom kurspaketeringen. </a:t>
            </a:r>
          </a:p>
          <a:p>
            <a:endParaRPr lang="sv-SE" dirty="0"/>
          </a:p>
          <a:p>
            <a:r>
              <a:rPr lang="sv-SE" sz="1400" b="1" dirty="0"/>
              <a:t>Summering av avklarade högskolepoäng inom kurspaketeringen</a:t>
            </a:r>
          </a:p>
          <a:p>
            <a:r>
              <a:rPr lang="sv-SE" dirty="0"/>
              <a:t>I deltagarlistan för kurspaketeringstillfället summeras studentens avklarade poäng.</a:t>
            </a:r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sz="1400" dirty="0"/>
          </a:p>
          <a:p>
            <a:r>
              <a:rPr lang="sv-SE" b="1" dirty="0"/>
              <a:t>Handhavande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Gå till huvudmenyvalet </a:t>
            </a:r>
            <a:r>
              <a:rPr lang="sv-SE" b="1" dirty="0"/>
              <a:t>”Kurspaketering” </a:t>
            </a:r>
            <a:r>
              <a:rPr lang="sv-SE" dirty="0"/>
              <a:t>och </a:t>
            </a:r>
            <a:r>
              <a:rPr lang="sv-SE" b="1" dirty="0"/>
              <a:t>sök fram ett kurspaketeringstillfälle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När du väljer ett kurspaketeringstillfälle kommer du till </a:t>
            </a:r>
            <a:r>
              <a:rPr lang="sv-SE" b="1" dirty="0"/>
              <a:t>fliken ”deltagare”. </a:t>
            </a:r>
            <a:r>
              <a:rPr lang="sv-SE" dirty="0"/>
              <a:t>Här summeras antal avklarade högskolepoäng inom kurspaketeringen (samt ev. underliggande kurspaketeringar, se informationsrutan ovan).</a:t>
            </a:r>
          </a:p>
          <a:p>
            <a:pPr marL="177800"/>
            <a:r>
              <a:rPr lang="sv-SE" i="1" dirty="0"/>
              <a:t>Lägg ev. till fler kurspaketeringstillfällen i rutan ”Visa deltagare för tillfälle” för att se antal avklarade högskolepoäng för de studenterna också.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 resultat på kurser inom en kurspaketering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5</a:t>
            </a:fld>
            <a:endParaRPr lang="sv-SE"/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435093" y="2129594"/>
            <a:ext cx="5668824" cy="15975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Summeringen avser alla kurser som ligger placerade inom kurspaketeringen eller ev. underliggande kurspaketeringar. Exempel: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Program</a:t>
            </a:r>
            <a:r>
              <a:rPr lang="sv-SE" dirty="0"/>
              <a:t>: summeringen avser alla kurser inom programmet </a:t>
            </a:r>
            <a:r>
              <a:rPr lang="sv-SE" u="sng" dirty="0"/>
              <a:t>samt</a:t>
            </a:r>
            <a:r>
              <a:rPr lang="sv-SE" dirty="0"/>
              <a:t> eventuell programinriktning eller tillgodoräknande inom utbytesavtal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Programinriktning</a:t>
            </a:r>
            <a:r>
              <a:rPr lang="sv-SE" dirty="0"/>
              <a:t>: summeringen avser endast kurser inom inriktningen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Ämne på forskarnivå: </a:t>
            </a:r>
            <a:r>
              <a:rPr lang="sv-SE" dirty="0"/>
              <a:t>summeringen avser alla kurser inom ämnet </a:t>
            </a:r>
            <a:r>
              <a:rPr lang="sv-SE" u="sng" dirty="0"/>
              <a:t>samt</a:t>
            </a:r>
            <a:r>
              <a:rPr lang="sv-SE" dirty="0"/>
              <a:t> eventuell underliggande kurspaketering, t.ex. tillgodoräknande inom utbytesavtal </a:t>
            </a:r>
          </a:p>
        </p:txBody>
      </p:sp>
      <p:sp>
        <p:nvSpPr>
          <p:cNvPr id="13" name="Oval 12"/>
          <p:cNvSpPr/>
          <p:nvPr/>
        </p:nvSpPr>
        <p:spPr>
          <a:xfrm>
            <a:off x="352425" y="2046926"/>
            <a:ext cx="157704" cy="15770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i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" r="4287" b="9514"/>
          <a:stretch/>
        </p:blipFill>
        <p:spPr>
          <a:xfrm>
            <a:off x="81527" y="5570293"/>
            <a:ext cx="6671610" cy="3173479"/>
          </a:xfrm>
          <a:prstGeom prst="rect">
            <a:avLst/>
          </a:prstGeom>
        </p:spPr>
      </p:pic>
      <p:sp>
        <p:nvSpPr>
          <p:cNvPr id="21" name="Text Placeholder 3"/>
          <p:cNvSpPr txBox="1">
            <a:spLocks/>
          </p:cNvSpPr>
          <p:nvPr/>
        </p:nvSpPr>
        <p:spPr>
          <a:xfrm>
            <a:off x="5118100" y="7522646"/>
            <a:ext cx="1488058" cy="1233785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22" name="Text Placeholder 6"/>
          <p:cNvSpPr txBox="1">
            <a:spLocks/>
          </p:cNvSpPr>
          <p:nvPr/>
        </p:nvSpPr>
        <p:spPr>
          <a:xfrm>
            <a:off x="4835981" y="796325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23" name="Text Placeholder 5"/>
          <p:cNvSpPr txBox="1">
            <a:spLocks/>
          </p:cNvSpPr>
          <p:nvPr/>
        </p:nvSpPr>
        <p:spPr>
          <a:xfrm>
            <a:off x="2726668" y="5732216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1933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5539978"/>
          </a:xfrm>
        </p:spPr>
        <p:txBody>
          <a:bodyPr/>
          <a:lstStyle/>
          <a:p>
            <a:r>
              <a:rPr lang="sv-SE" sz="1400" b="1" dirty="0"/>
              <a:t>Se resultat på valda kurser inom kurspaketeringen</a:t>
            </a:r>
          </a:p>
          <a:p>
            <a:r>
              <a:rPr lang="sv-SE" dirty="0"/>
              <a:t>I deltagarlistan för kurspaketeringstillfället kan du se om en student har fått resultat eller avklarat specifika kurser.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b="1" dirty="0"/>
              <a:t>Handhavande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Sök fram och </a:t>
            </a:r>
            <a:r>
              <a:rPr lang="sv-SE" b="1" dirty="0"/>
              <a:t>gå in på ett kurspaketeringstillfälle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Hantera eventuellt deltagarlistan, t.ex. genom att lägga till fler tillfällen i fältet ”Visa deltagare från tillfälle” eller genom att filtrera på tillstånd.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”Visa resultat på följande kurser”</a:t>
            </a:r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sz="2000" dirty="0"/>
          </a:p>
          <a:p>
            <a:pPr marL="228600" indent="-228600">
              <a:buFont typeface="+mj-lt"/>
              <a:buAutoNum type="arabicPeriod"/>
            </a:pPr>
            <a:endParaRPr lang="sv-SE" sz="1600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dialogrutan som öppnas: </a:t>
            </a:r>
            <a:r>
              <a:rPr lang="sv-SE" b="1" dirty="0"/>
              <a:t>Sök fram kursen </a:t>
            </a:r>
            <a:r>
              <a:rPr lang="sv-SE" dirty="0"/>
              <a:t>och</a:t>
            </a:r>
            <a:r>
              <a:rPr lang="sv-SE" b="1" dirty="0"/>
              <a:t> markera den bland sökresultaten</a:t>
            </a:r>
            <a:endParaRPr lang="sv-SE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Lägg till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 resultat på kurser inom en kurspaketering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6</a:t>
            </a:fld>
            <a:endParaRPr lang="sv-SE"/>
          </a:p>
        </p:txBody>
      </p:sp>
      <p:sp>
        <p:nvSpPr>
          <p:cNvPr id="14" name="Text Placeholder 7"/>
          <p:cNvSpPr txBox="1">
            <a:spLocks/>
          </p:cNvSpPr>
          <p:nvPr/>
        </p:nvSpPr>
        <p:spPr>
          <a:xfrm>
            <a:off x="510013" y="1720946"/>
            <a:ext cx="5832731" cy="520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Du kan se resultat för samtliga kurser som studenten läst, oavsett om det är inom aktuell kurspaketering eller ej (t.ex. kurs inom annan kurspaketering eller fristående kurs).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" t="1231" r="36174" b="45914"/>
          <a:stretch/>
        </p:blipFill>
        <p:spPr>
          <a:xfrm>
            <a:off x="304918" y="3660684"/>
            <a:ext cx="5689600" cy="179124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09" y="6343784"/>
            <a:ext cx="4810078" cy="229382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20" name="Text Placeholder 6"/>
          <p:cNvSpPr txBox="1">
            <a:spLocks/>
          </p:cNvSpPr>
          <p:nvPr/>
        </p:nvSpPr>
        <p:spPr>
          <a:xfrm>
            <a:off x="2118855" y="5037710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21" name="Text Placeholder 6"/>
          <p:cNvSpPr txBox="1">
            <a:spLocks/>
          </p:cNvSpPr>
          <p:nvPr/>
        </p:nvSpPr>
        <p:spPr>
          <a:xfrm>
            <a:off x="2652255" y="6902947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cxnSp>
        <p:nvCxnSpPr>
          <p:cNvPr id="23" name="Straight Arrow Connector 22"/>
          <p:cNvCxnSpPr>
            <a:stCxn id="21" idx="2"/>
          </p:cNvCxnSpPr>
          <p:nvPr/>
        </p:nvCxnSpPr>
        <p:spPr>
          <a:xfrm flipH="1">
            <a:off x="2743200" y="7145468"/>
            <a:ext cx="44195" cy="32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6"/>
          <p:cNvSpPr txBox="1">
            <a:spLocks/>
          </p:cNvSpPr>
          <p:nvPr/>
        </p:nvSpPr>
        <p:spPr>
          <a:xfrm>
            <a:off x="4849355" y="8318886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31161" y="1642094"/>
            <a:ext cx="157704" cy="15770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9861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661993"/>
          </a:xfrm>
        </p:spPr>
        <p:txBody>
          <a:bodyPr/>
          <a:lstStyle/>
          <a:p>
            <a:pPr marL="228600" indent="-228600">
              <a:buFont typeface="+mj-lt"/>
              <a:buAutoNum type="arabicPeriod" startAt="6"/>
            </a:pPr>
            <a:r>
              <a:rPr lang="sv-SE" dirty="0"/>
              <a:t>Upprepa ev. steg 3-5 för att lägga till fler kurser i listan</a:t>
            </a:r>
          </a:p>
          <a:p>
            <a:endParaRPr lang="sv-SE" dirty="0"/>
          </a:p>
          <a:p>
            <a:r>
              <a:rPr lang="sv-SE" dirty="0"/>
              <a:t>I deltagarlistan har nu två kolumner lagts till, ”Kurs” och ”Resultat på kurs”.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Om </a:t>
            </a:r>
            <a:r>
              <a:rPr lang="sv-SE" dirty="0"/>
              <a:t>studenten har avklarat kursen visas ”Avklarad” i listan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Om </a:t>
            </a:r>
            <a:r>
              <a:rPr lang="sv-SE" dirty="0"/>
              <a:t>studenten </a:t>
            </a:r>
            <a:r>
              <a:rPr lang="sv-SE" u="sng" dirty="0"/>
              <a:t>inte</a:t>
            </a:r>
            <a:r>
              <a:rPr lang="sv-SE" dirty="0"/>
              <a:t> har avklarat kursen ser du antal </a:t>
            </a:r>
            <a:r>
              <a:rPr lang="sv-SE" dirty="0" err="1"/>
              <a:t>hp</a:t>
            </a:r>
            <a:r>
              <a:rPr lang="sv-SE" dirty="0"/>
              <a:t> som studenten har avklarat (samt ev. tillgodoräknade </a:t>
            </a:r>
            <a:r>
              <a:rPr lang="sv-SE" dirty="0" err="1"/>
              <a:t>hp</a:t>
            </a:r>
            <a:r>
              <a:rPr lang="sv-SE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Om studenten </a:t>
            </a:r>
            <a:r>
              <a:rPr lang="sv-SE" u="sng" dirty="0"/>
              <a:t>inte har ett deltagande</a:t>
            </a:r>
            <a:r>
              <a:rPr lang="sv-SE" dirty="0"/>
              <a:t> på kursen visas omfattning ”0,0 </a:t>
            </a:r>
            <a:r>
              <a:rPr lang="sv-SE" dirty="0" err="1"/>
              <a:t>hp</a:t>
            </a:r>
            <a:r>
              <a:rPr lang="sv-SE" dirty="0"/>
              <a:t>”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 resultat på kurser inom en kurspaketering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7</a:t>
            </a:fld>
            <a:endParaRPr lang="sv-SE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06" b="6598"/>
          <a:stretch/>
        </p:blipFill>
        <p:spPr>
          <a:xfrm>
            <a:off x="66115" y="2561736"/>
            <a:ext cx="6725770" cy="3492501"/>
          </a:xfrm>
          <a:prstGeom prst="rect">
            <a:avLst/>
          </a:prstGeom>
        </p:spPr>
      </p:pic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4711700" y="3951663"/>
            <a:ext cx="1892300" cy="210257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1481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4355038"/>
          </a:xfrm>
        </p:spPr>
        <p:txBody>
          <a:bodyPr/>
          <a:lstStyle/>
          <a:p>
            <a:r>
              <a:rPr lang="sv-SE" sz="1400" b="1" dirty="0"/>
              <a:t>Se resultat på valda kurser inom kurspaketeringen</a:t>
            </a:r>
          </a:p>
          <a:p>
            <a:r>
              <a:rPr lang="sv-SE" dirty="0"/>
              <a:t>I deltagarlistan för kurspaketeringstillfället kan du hämta en lista med kurs-och modulresultat inom kurspaketeringen.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br>
              <a:rPr lang="sv-SE" b="1" dirty="0"/>
            </a:br>
            <a:r>
              <a:rPr lang="sv-SE" b="1" dirty="0"/>
              <a:t>Handhavande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Sök fram och </a:t>
            </a:r>
            <a:r>
              <a:rPr lang="sv-SE" b="1" dirty="0"/>
              <a:t>gå in på ett kurspaketeringstillfälle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Hantera eventuellt deltagarlistan, t.ex. genom att lägga till fler tillfällen i fältet ”Visa deltagare från tillfälle” eller genom att filtrera på tillstånd.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Markera studenterna </a:t>
            </a:r>
            <a:r>
              <a:rPr lang="sv-SE" dirty="0"/>
              <a:t>du vill hämta listan för. </a:t>
            </a:r>
            <a:br>
              <a:rPr lang="sv-SE" dirty="0"/>
            </a:br>
            <a:r>
              <a:rPr lang="sv-SE" dirty="0"/>
              <a:t>Om du väljer att markera alla kommer alla träffar med, även de som inte visas på sidan.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”Lista med kurs- och modulresultat”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 resultat på kurser inom en kurspaketering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8</a:t>
            </a:fld>
            <a:endParaRPr lang="sv-SE"/>
          </a:p>
        </p:txBody>
      </p:sp>
      <p:sp>
        <p:nvSpPr>
          <p:cNvPr id="16" name="Text Placeholder 7"/>
          <p:cNvSpPr txBox="1">
            <a:spLocks/>
          </p:cNvSpPr>
          <p:nvPr/>
        </p:nvSpPr>
        <p:spPr>
          <a:xfrm>
            <a:off x="719133" y="1699674"/>
            <a:ext cx="5419734" cy="14282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Resultaten hämtas från det valda kurspaketeringstillfället samt eventuell underliggande kurspaketeringstillfällen, t.ex.: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Program</a:t>
            </a:r>
            <a:r>
              <a:rPr lang="sv-SE" dirty="0"/>
              <a:t>: listan inkluderar kurser inom programmet </a:t>
            </a:r>
            <a:r>
              <a:rPr lang="sv-SE" u="sng" dirty="0"/>
              <a:t>samt</a:t>
            </a:r>
            <a:r>
              <a:rPr lang="sv-SE" dirty="0"/>
              <a:t> eventuell inriktning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Programinriktning</a:t>
            </a:r>
            <a:r>
              <a:rPr lang="sv-SE" dirty="0"/>
              <a:t>: listan inkluderar endast kurser inom inriktningen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Ämne på forskarnivå: </a:t>
            </a:r>
            <a:r>
              <a:rPr lang="sv-SE" dirty="0"/>
              <a:t>listan inkluderar kurser inom ämnet </a:t>
            </a:r>
            <a:r>
              <a:rPr lang="sv-SE" u="sng" dirty="0"/>
              <a:t>samt</a:t>
            </a:r>
            <a:r>
              <a:rPr lang="sv-SE" dirty="0"/>
              <a:t> eventuell underliggande kurspaketering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579"/>
            <a:ext cx="6858000" cy="3308785"/>
          </a:xfrm>
          <a:prstGeom prst="rect">
            <a:avLst/>
          </a:prstGeom>
        </p:spPr>
      </p:pic>
      <p:sp>
        <p:nvSpPr>
          <p:cNvPr id="22" name="Text Placeholder 5"/>
          <p:cNvSpPr txBox="1">
            <a:spLocks/>
          </p:cNvSpPr>
          <p:nvPr/>
        </p:nvSpPr>
        <p:spPr>
          <a:xfrm>
            <a:off x="340952" y="740410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24" name="Text Placeholder 5"/>
          <p:cNvSpPr txBox="1">
            <a:spLocks/>
          </p:cNvSpPr>
          <p:nvPr/>
        </p:nvSpPr>
        <p:spPr>
          <a:xfrm>
            <a:off x="3867856" y="646146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sp>
        <p:nvSpPr>
          <p:cNvPr id="11" name="Oval 10"/>
          <p:cNvSpPr/>
          <p:nvPr/>
        </p:nvSpPr>
        <p:spPr>
          <a:xfrm>
            <a:off x="640281" y="1620822"/>
            <a:ext cx="157704" cy="15770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b="1" dirty="0"/>
              <a:t>i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80C6002-A484-4523-9155-7C3F65B5A3A5}"/>
              </a:ext>
            </a:extLst>
          </p:cNvPr>
          <p:cNvCxnSpPr>
            <a:cxnSpLocks/>
          </p:cNvCxnSpPr>
          <p:nvPr/>
        </p:nvCxnSpPr>
        <p:spPr>
          <a:xfrm flipH="1">
            <a:off x="234892" y="4798503"/>
            <a:ext cx="376339" cy="21056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39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5724644"/>
          </a:xfrm>
        </p:spPr>
        <p:txBody>
          <a:bodyPr/>
          <a:lstStyle/>
          <a:p>
            <a:r>
              <a:rPr lang="sv-SE" dirty="0"/>
              <a:t>En lista laddas ner till din dator, oftast läggs den i mappen ”Hämtade filer” / ”</a:t>
            </a:r>
            <a:r>
              <a:rPr lang="sv-SE" dirty="0" err="1"/>
              <a:t>Downloads</a:t>
            </a:r>
            <a:r>
              <a:rPr lang="sv-SE" dirty="0"/>
              <a:t>”. I filnamnet framgår bl.a. kurspaketeringskod och tillfälleskod, samt ”</a:t>
            </a:r>
            <a:r>
              <a:rPr lang="sv-SE" dirty="0" err="1"/>
              <a:t>Lista_med_kurs_och</a:t>
            </a:r>
            <a:r>
              <a:rPr lang="sv-SE" dirty="0"/>
              <a:t>_ modulresultat”</a:t>
            </a:r>
          </a:p>
          <a:p>
            <a:r>
              <a:rPr lang="sv-SE" dirty="0"/>
              <a:t>Du kan öppna filen i t.ex. Excel: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b="1" dirty="0"/>
              <a:t>I listan framgår: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Om studenten </a:t>
            </a:r>
            <a:r>
              <a:rPr lang="sv-SE" b="1" dirty="0"/>
              <a:t>avklarat kursen </a:t>
            </a:r>
            <a:r>
              <a:rPr lang="sv-SE" dirty="0"/>
              <a:t>visas endast en rad för kursen. I kolumnen ”resultat inom kurs” har kursen värdet ”Avklarad”. Se </a:t>
            </a:r>
            <a:r>
              <a:rPr lang="sv-SE" b="1" dirty="0">
                <a:solidFill>
                  <a:srgbClr val="00B050"/>
                </a:solidFill>
              </a:rPr>
              <a:t>grön</a:t>
            </a:r>
            <a:r>
              <a:rPr lang="sv-SE" dirty="0"/>
              <a:t> markering i bilden nedan.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Om studenten har avklarat modul inom en kurs, men ej avslutat den listas samtliga moduler inom kursen i varsin rad. I kolumnen ”resultat inom kurs” framgår vilka moduler som avklarats. I kolumnen ”Summa resultat inom kurs” summeras de moduler som studenten avklarat. Se </a:t>
            </a:r>
            <a:r>
              <a:rPr lang="sv-SE" b="1" dirty="0">
                <a:solidFill>
                  <a:srgbClr val="FF0000"/>
                </a:solidFill>
              </a:rPr>
              <a:t>röd</a:t>
            </a:r>
            <a:r>
              <a:rPr lang="sv-SE" dirty="0"/>
              <a:t> markering i bilden nedan.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Om studenten fått en modul eller hela kursen tillgodoräknad framgår detta i kolumnen ”resultat inom kurs” för den modul / hela kurs det gäller. Omfattningen för tillgodoräknandet inkluderas i kolumnen ”Summa resultat inom urs”. Se </a:t>
            </a:r>
            <a:r>
              <a:rPr lang="sv-SE" b="1" dirty="0">
                <a:solidFill>
                  <a:srgbClr val="0070C0"/>
                </a:solidFill>
              </a:rPr>
              <a:t>blå</a:t>
            </a:r>
            <a:r>
              <a:rPr lang="sv-SE" dirty="0"/>
              <a:t> markering i bilden nedan.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 resultat på kurser inom en kurspaketering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9</a:t>
            </a:fld>
            <a:endParaRPr lang="sv-SE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1745263"/>
            <a:ext cx="6667500" cy="222074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6" t="21612" r="-1" b="29208"/>
          <a:stretch/>
        </p:blipFill>
        <p:spPr>
          <a:xfrm>
            <a:off x="91564" y="6470475"/>
            <a:ext cx="6674873" cy="145793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1052" y="6830352"/>
            <a:ext cx="5723890" cy="5511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/>
          <p:cNvSpPr/>
          <p:nvPr/>
        </p:nvSpPr>
        <p:spPr>
          <a:xfrm>
            <a:off x="91052" y="7786711"/>
            <a:ext cx="5723890" cy="13741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91052" y="6645567"/>
            <a:ext cx="5723890" cy="17677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64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5827</TotalTime>
  <Words>1391</Words>
  <Application>Microsoft Office PowerPoint</Application>
  <PresentationFormat>A4 Paper (210x297 mm)</PresentationFormat>
  <Paragraphs>192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Se attesterade resultat på en kurs</vt:lpstr>
      <vt:lpstr>Se attesterade resultat på flera kurser samtidigt (utdata)</vt:lpstr>
      <vt:lpstr>Se attesterade resultat på flera kurser samtidigt (utdata) (forts.)</vt:lpstr>
      <vt:lpstr>Se resultat på kurser inom en kurspaketering</vt:lpstr>
      <vt:lpstr>Se resultat på kurser inom en kurspaketering (forts.)</vt:lpstr>
      <vt:lpstr>Se resultat på kurser inom en kurspaketering (forts.)</vt:lpstr>
      <vt:lpstr>Se resultat på kurser inom en kurspaketering (forts.)</vt:lpstr>
      <vt:lpstr>Se resultat på kurser inom en kurspaketering (forts.)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Guide_Ladok_Administreraresultat Se attesterade resultat</dc:title>
  <dc:creator>Klara Nordström</dc:creator>
  <cp:lastModifiedBy>Moa Eriksson</cp:lastModifiedBy>
  <cp:revision>311</cp:revision>
  <dcterms:created xsi:type="dcterms:W3CDTF">2018-06-20T10:52:41Z</dcterms:created>
  <dcterms:modified xsi:type="dcterms:W3CDTF">2023-03-31T08:45:12Z</dcterms:modified>
</cp:coreProperties>
</file>