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1" r:id="rId3"/>
    <p:sldId id="291" r:id="rId4"/>
    <p:sldId id="292" r:id="rId5"/>
    <p:sldId id="309" r:id="rId6"/>
    <p:sldId id="317" r:id="rId7"/>
    <p:sldId id="318" r:id="rId8"/>
    <p:sldId id="272" r:id="rId9"/>
  </p:sldIdLst>
  <p:sldSz cx="12192000" cy="6858000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2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B026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2" autoAdjust="0"/>
    <p:restoredTop sz="92810" autoAdjust="0"/>
  </p:normalViewPr>
  <p:slideViewPr>
    <p:cSldViewPr snapToGrid="0" snapToObjects="1">
      <p:cViewPr>
        <p:scale>
          <a:sx n="70" d="100"/>
          <a:sy n="70" d="100"/>
        </p:scale>
        <p:origin x="1315" y="3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W" userId="e2e8d88da075488e" providerId="LiveId" clId="{B919C183-F7E1-459D-A958-64FBAAAF6274}"/>
    <pc:docChg chg="undo custSel modSld">
      <pc:chgData name="Anders W" userId="e2e8d88da075488e" providerId="LiveId" clId="{B919C183-F7E1-459D-A958-64FBAAAF6274}" dt="2018-03-20T09:43:10.208" v="458" actId="6549"/>
      <pc:docMkLst>
        <pc:docMk/>
      </pc:docMkLst>
      <pc:sldChg chg="addSp modSp">
        <pc:chgData name="Anders W" userId="e2e8d88da075488e" providerId="LiveId" clId="{B919C183-F7E1-459D-A958-64FBAAAF6274}" dt="2018-03-19T12:56:27.448" v="204" actId="167"/>
        <pc:sldMkLst>
          <pc:docMk/>
          <pc:sldMk cId="2905681780" sldId="256"/>
        </pc:sldMkLst>
        <pc:spChg chg="mod">
          <ac:chgData name="Anders W" userId="e2e8d88da075488e" providerId="LiveId" clId="{B919C183-F7E1-459D-A958-64FBAAAF6274}" dt="2018-03-19T12:41:15.786" v="1" actId="20577"/>
          <ac:spMkLst>
            <pc:docMk/>
            <pc:sldMk cId="2905681780" sldId="256"/>
            <ac:spMk id="3" creationId="{00000000-0000-0000-0000-000000000000}"/>
          </ac:spMkLst>
        </pc:spChg>
        <pc:picChg chg="add ord">
          <ac:chgData name="Anders W" userId="e2e8d88da075488e" providerId="LiveId" clId="{B919C183-F7E1-459D-A958-64FBAAAF6274}" dt="2018-03-19T12:56:27.448" v="204" actId="167"/>
          <ac:picMkLst>
            <pc:docMk/>
            <pc:sldMk cId="2905681780" sldId="256"/>
            <ac:picMk id="4" creationId="{FA5F8BE3-A5D4-4A79-9C46-22D3E0BB28EC}"/>
          </ac:picMkLst>
        </pc:picChg>
      </pc:sldChg>
      <pc:sldChg chg="addSp delSp modSp delAnim modAnim">
        <pc:chgData name="Anders W" userId="e2e8d88da075488e" providerId="LiveId" clId="{B919C183-F7E1-459D-A958-64FBAAAF6274}" dt="2018-03-19T13:22:09.763" v="426" actId="20577"/>
        <pc:sldMkLst>
          <pc:docMk/>
          <pc:sldMk cId="3096750360" sldId="272"/>
        </pc:sldMkLst>
        <pc:spChg chg="mod">
          <ac:chgData name="Anders W" userId="e2e8d88da075488e" providerId="LiveId" clId="{B919C183-F7E1-459D-A958-64FBAAAF6274}" dt="2018-03-19T13:18:41.408" v="401" actId="20577"/>
          <ac:spMkLst>
            <pc:docMk/>
            <pc:sldMk cId="3096750360" sldId="272"/>
            <ac:spMk id="2" creationId="{00000000-0000-0000-0000-000000000000}"/>
          </ac:spMkLst>
        </pc:spChg>
        <pc:spChg chg="mod">
          <ac:chgData name="Anders W" userId="e2e8d88da075488e" providerId="LiveId" clId="{B919C183-F7E1-459D-A958-64FBAAAF6274}" dt="2018-03-19T13:20:12.879" v="403" actId="14100"/>
          <ac:spMkLst>
            <pc:docMk/>
            <pc:sldMk cId="3096750360" sldId="272"/>
            <ac:spMk id="3" creationId="{00000000-0000-0000-0000-000000000000}"/>
          </ac:spMkLst>
        </pc:spChg>
        <pc:spChg chg="del">
          <ac:chgData name="Anders W" userId="e2e8d88da075488e" providerId="LiveId" clId="{B919C183-F7E1-459D-A958-64FBAAAF6274}" dt="2018-03-19T12:41:41.034" v="3" actId="478"/>
          <ac:spMkLst>
            <pc:docMk/>
            <pc:sldMk cId="3096750360" sldId="272"/>
            <ac:spMk id="6" creationId="{00000000-0000-0000-0000-000000000000}"/>
          </ac:spMkLst>
        </pc:spChg>
        <pc:spChg chg="del">
          <ac:chgData name="Anders W" userId="e2e8d88da075488e" providerId="LiveId" clId="{B919C183-F7E1-459D-A958-64FBAAAF6274}" dt="2018-03-19T12:41:43.778" v="5" actId="478"/>
          <ac:spMkLst>
            <pc:docMk/>
            <pc:sldMk cId="3096750360" sldId="272"/>
            <ac:spMk id="7" creationId="{DC4C02EF-4018-4337-AAB8-64791B4092AB}"/>
          </ac:spMkLst>
        </pc:spChg>
        <pc:spChg chg="add mod">
          <ac:chgData name="Anders W" userId="e2e8d88da075488e" providerId="LiveId" clId="{B919C183-F7E1-459D-A958-64FBAAAF6274}" dt="2018-03-19T13:22:09.763" v="426" actId="20577"/>
          <ac:spMkLst>
            <pc:docMk/>
            <pc:sldMk cId="3096750360" sldId="272"/>
            <ac:spMk id="9" creationId="{05E13555-7F3D-4B42-ABAC-ACF193FA7D45}"/>
          </ac:spMkLst>
        </pc:spChg>
        <pc:spChg chg="del">
          <ac:chgData name="Anders W" userId="e2e8d88da075488e" providerId="LiveId" clId="{B919C183-F7E1-459D-A958-64FBAAAF6274}" dt="2018-03-19T12:41:45.450" v="6" actId="478"/>
          <ac:spMkLst>
            <pc:docMk/>
            <pc:sldMk cId="3096750360" sldId="272"/>
            <ac:spMk id="10" creationId="{DCDF9649-5FEB-499D-8D9B-AF5100776EFD}"/>
          </ac:spMkLst>
        </pc:spChg>
        <pc:spChg chg="add mod">
          <ac:chgData name="Anders W" userId="e2e8d88da075488e" providerId="LiveId" clId="{B919C183-F7E1-459D-A958-64FBAAAF6274}" dt="2018-03-19T13:14:01.831" v="355" actId="1076"/>
          <ac:spMkLst>
            <pc:docMk/>
            <pc:sldMk cId="3096750360" sldId="272"/>
            <ac:spMk id="15" creationId="{91D7CAF6-7E48-4530-A925-3262111DF0F8}"/>
          </ac:spMkLst>
        </pc:spChg>
        <pc:spChg chg="add mod">
          <ac:chgData name="Anders W" userId="e2e8d88da075488e" providerId="LiveId" clId="{B919C183-F7E1-459D-A958-64FBAAAF6274}" dt="2018-03-19T13:14:08.479" v="357" actId="1076"/>
          <ac:spMkLst>
            <pc:docMk/>
            <pc:sldMk cId="3096750360" sldId="272"/>
            <ac:spMk id="16" creationId="{B9B27B3D-431B-4E24-879C-6DA57321F534}"/>
          </ac:spMkLst>
        </pc:spChg>
        <pc:picChg chg="add mod">
          <ac:chgData name="Anders W" userId="e2e8d88da075488e" providerId="LiveId" clId="{B919C183-F7E1-459D-A958-64FBAAAF6274}" dt="2018-03-19T12:48:12.630" v="169" actId="1076"/>
          <ac:picMkLst>
            <pc:docMk/>
            <pc:sldMk cId="3096750360" sldId="272"/>
            <ac:picMk id="4" creationId="{8D0B543B-EF86-4C46-B090-8691918EBBFE}"/>
          </ac:picMkLst>
        </pc:picChg>
        <pc:picChg chg="add mod">
          <ac:chgData name="Anders W" userId="e2e8d88da075488e" providerId="LiveId" clId="{B919C183-F7E1-459D-A958-64FBAAAF6274}" dt="2018-03-19T12:48:29.266" v="193" actId="1037"/>
          <ac:picMkLst>
            <pc:docMk/>
            <pc:sldMk cId="3096750360" sldId="272"/>
            <ac:picMk id="5" creationId="{83B8D929-267B-4A71-9765-15D6BA898D44}"/>
          </ac:picMkLst>
        </pc:picChg>
        <pc:picChg chg="add mod">
          <ac:chgData name="Anders W" userId="e2e8d88da075488e" providerId="LiveId" clId="{B919C183-F7E1-459D-A958-64FBAAAF6274}" dt="2018-03-19T12:48:22.440" v="172" actId="14100"/>
          <ac:picMkLst>
            <pc:docMk/>
            <pc:sldMk cId="3096750360" sldId="272"/>
            <ac:picMk id="8" creationId="{176F7BC0-2499-4F32-9CDD-7C973EB88AF3}"/>
          </ac:picMkLst>
        </pc:picChg>
        <pc:picChg chg="add mod">
          <ac:chgData name="Anders W" userId="e2e8d88da075488e" providerId="LiveId" clId="{B919C183-F7E1-459D-A958-64FBAAAF6274}" dt="2018-03-19T13:05:30.744" v="350" actId="14100"/>
          <ac:picMkLst>
            <pc:docMk/>
            <pc:sldMk cId="3096750360" sldId="272"/>
            <ac:picMk id="13" creationId="{FEB8DF03-EECC-4CA2-8B30-30A71E3A9E58}"/>
          </ac:picMkLst>
        </pc:picChg>
        <pc:picChg chg="add mod">
          <ac:chgData name="Anders W" userId="e2e8d88da075488e" providerId="LiveId" clId="{B919C183-F7E1-459D-A958-64FBAAAF6274}" dt="2018-03-19T13:05:48.751" v="353" actId="1076"/>
          <ac:picMkLst>
            <pc:docMk/>
            <pc:sldMk cId="3096750360" sldId="272"/>
            <ac:picMk id="14" creationId="{D3A54D4A-7B16-4FE9-AF0E-E94B71573741}"/>
          </ac:picMkLst>
        </pc:picChg>
        <pc:cxnChg chg="del">
          <ac:chgData name="Anders W" userId="e2e8d88da075488e" providerId="LiveId" clId="{B919C183-F7E1-459D-A958-64FBAAAF6274}" dt="2018-03-19T12:41:42.132" v="4" actId="478"/>
          <ac:cxnSpMkLst>
            <pc:docMk/>
            <pc:sldMk cId="3096750360" sldId="272"/>
            <ac:cxnSpMk id="11" creationId="{70CC68E7-493E-46F6-A3BA-5DA9D36E9EA8}"/>
          </ac:cxnSpMkLst>
        </pc:cxnChg>
        <pc:cxnChg chg="del">
          <ac:chgData name="Anders W" userId="e2e8d88da075488e" providerId="LiveId" clId="{B919C183-F7E1-459D-A958-64FBAAAF6274}" dt="2018-03-19T12:41:39.241" v="2" actId="478"/>
          <ac:cxnSpMkLst>
            <pc:docMk/>
            <pc:sldMk cId="3096750360" sldId="272"/>
            <ac:cxnSpMk id="12" creationId="{38999C58-B9E5-4089-9A3A-1F42028FB408}"/>
          </ac:cxnSpMkLst>
        </pc:cxnChg>
      </pc:sldChg>
      <pc:sldChg chg="modSp">
        <pc:chgData name="Anders W" userId="e2e8d88da075488e" providerId="LiveId" clId="{B919C183-F7E1-459D-A958-64FBAAAF6274}" dt="2018-03-19T13:00:33.879" v="314" actId="20577"/>
        <pc:sldMkLst>
          <pc:docMk/>
          <pc:sldMk cId="1775815464" sldId="291"/>
        </pc:sldMkLst>
        <pc:spChg chg="mod">
          <ac:chgData name="Anders W" userId="e2e8d88da075488e" providerId="LiveId" clId="{B919C183-F7E1-459D-A958-64FBAAAF6274}" dt="2018-03-19T13:00:23.851" v="310" actId="20577"/>
          <ac:spMkLst>
            <pc:docMk/>
            <pc:sldMk cId="1775815464" sldId="291"/>
            <ac:spMk id="13" creationId="{3B5BBDCA-33CB-41CB-BF14-D2389901D88E}"/>
          </ac:spMkLst>
        </pc:spChg>
        <pc:spChg chg="mod">
          <ac:chgData name="Anders W" userId="e2e8d88da075488e" providerId="LiveId" clId="{B919C183-F7E1-459D-A958-64FBAAAF6274}" dt="2018-03-19T13:00:33.879" v="314" actId="20577"/>
          <ac:spMkLst>
            <pc:docMk/>
            <pc:sldMk cId="1775815464" sldId="291"/>
            <ac:spMk id="19" creationId="{3B5BBDCA-33CB-41CB-BF14-D2389901D88E}"/>
          </ac:spMkLst>
        </pc:spChg>
        <pc:spChg chg="mod">
          <ac:chgData name="Anders W" userId="e2e8d88da075488e" providerId="LiveId" clId="{B919C183-F7E1-459D-A958-64FBAAAF6274}" dt="2018-03-19T12:52:19.458" v="202" actId="20577"/>
          <ac:spMkLst>
            <pc:docMk/>
            <pc:sldMk cId="1775815464" sldId="291"/>
            <ac:spMk id="27" creationId="{00000000-0000-0000-0000-000000000000}"/>
          </ac:spMkLst>
        </pc:spChg>
      </pc:sldChg>
      <pc:sldChg chg="modSp modAnim">
        <pc:chgData name="Anders W" userId="e2e8d88da075488e" providerId="LiveId" clId="{B919C183-F7E1-459D-A958-64FBAAAF6274}" dt="2018-03-20T09:36:19.846" v="457" actId="14100"/>
        <pc:sldMkLst>
          <pc:docMk/>
          <pc:sldMk cId="1601487893" sldId="309"/>
        </pc:sldMkLst>
        <pc:spChg chg="mod">
          <ac:chgData name="Anders W" userId="e2e8d88da075488e" providerId="LiveId" clId="{B919C183-F7E1-459D-A958-64FBAAAF6274}" dt="2018-03-20T09:36:16.294" v="456" actId="1076"/>
          <ac:spMkLst>
            <pc:docMk/>
            <pc:sldMk cId="1601487893" sldId="309"/>
            <ac:spMk id="29" creationId="{15B5B742-9922-4530-B0C6-3EBCE6CBEF5D}"/>
          </ac:spMkLst>
        </pc:spChg>
        <pc:picChg chg="mod">
          <ac:chgData name="Anders W" userId="e2e8d88da075488e" providerId="LiveId" clId="{B919C183-F7E1-459D-A958-64FBAAAF6274}" dt="2018-03-19T14:01:10.388" v="430" actId="1076"/>
          <ac:picMkLst>
            <pc:docMk/>
            <pc:sldMk cId="1601487893" sldId="309"/>
            <ac:picMk id="3" creationId="{00000000-0000-0000-0000-000000000000}"/>
          </ac:picMkLst>
        </pc:picChg>
        <pc:cxnChg chg="mod">
          <ac:chgData name="Anders W" userId="e2e8d88da075488e" providerId="LiveId" clId="{B919C183-F7E1-459D-A958-64FBAAAF6274}" dt="2018-03-20T09:36:19.846" v="457" actId="14100"/>
          <ac:cxnSpMkLst>
            <pc:docMk/>
            <pc:sldMk cId="1601487893" sldId="309"/>
            <ac:cxnSpMk id="37" creationId="{01E1F265-4F05-43D4-B6AD-D2DEB060046F}"/>
          </ac:cxnSpMkLst>
        </pc:cxnChg>
      </pc:sldChg>
      <pc:sldChg chg="modSp modAnim">
        <pc:chgData name="Anders W" userId="e2e8d88da075488e" providerId="LiveId" clId="{B919C183-F7E1-459D-A958-64FBAAAF6274}" dt="2018-03-19T12:59:27.603" v="308" actId="1036"/>
        <pc:sldMkLst>
          <pc:docMk/>
          <pc:sldMk cId="2532849669" sldId="311"/>
        </pc:sldMkLst>
        <pc:spChg chg="mod">
          <ac:chgData name="Anders W" userId="e2e8d88da075488e" providerId="LiveId" clId="{B919C183-F7E1-459D-A958-64FBAAAF6274}" dt="2018-03-19T12:59:27.603" v="308" actId="1036"/>
          <ac:spMkLst>
            <pc:docMk/>
            <pc:sldMk cId="2532849669" sldId="311"/>
            <ac:spMk id="7" creationId="{C71B271E-C7B5-4295-92A2-A08366E433E3}"/>
          </ac:spMkLst>
        </pc:spChg>
        <pc:spChg chg="mod">
          <ac:chgData name="Anders W" userId="e2e8d88da075488e" providerId="LiveId" clId="{B919C183-F7E1-459D-A958-64FBAAAF6274}" dt="2018-03-19T12:59:23.548" v="297" actId="1036"/>
          <ac:spMkLst>
            <pc:docMk/>
            <pc:sldMk cId="2532849669" sldId="311"/>
            <ac:spMk id="8" creationId="{29B483BB-4EA5-4CA9-95EE-A670698B0E42}"/>
          </ac:spMkLst>
        </pc:spChg>
        <pc:spChg chg="mod">
          <ac:chgData name="Anders W" userId="e2e8d88da075488e" providerId="LiveId" clId="{B919C183-F7E1-459D-A958-64FBAAAF6274}" dt="2018-03-19T12:59:16.741" v="268" actId="1035"/>
          <ac:spMkLst>
            <pc:docMk/>
            <pc:sldMk cId="2532849669" sldId="311"/>
            <ac:spMk id="16" creationId="{6A0732F8-F763-4B15-B978-20158D6EAD16}"/>
          </ac:spMkLst>
        </pc:spChg>
        <pc:picChg chg="mod">
          <ac:chgData name="Anders W" userId="e2e8d88da075488e" providerId="LiveId" clId="{B919C183-F7E1-459D-A958-64FBAAAF6274}" dt="2018-03-19T12:57:50.366" v="210" actId="14861"/>
          <ac:picMkLst>
            <pc:docMk/>
            <pc:sldMk cId="2532849669" sldId="311"/>
            <ac:picMk id="12" creationId="{79ED7213-B093-4C7A-8F1A-A774E0CA14D3}"/>
          </ac:picMkLst>
        </pc:picChg>
      </pc:sldChg>
      <pc:sldChg chg="modSp">
        <pc:chgData name="Anders W" userId="e2e8d88da075488e" providerId="LiveId" clId="{B919C183-F7E1-459D-A958-64FBAAAF6274}" dt="2018-03-20T09:43:10.208" v="458" actId="6549"/>
        <pc:sldMkLst>
          <pc:docMk/>
          <pc:sldMk cId="1057641293" sldId="318"/>
        </pc:sldMkLst>
        <pc:spChg chg="mod">
          <ac:chgData name="Anders W" userId="e2e8d88da075488e" providerId="LiveId" clId="{B919C183-F7E1-459D-A958-64FBAAAF6274}" dt="2018-03-20T09:43:10.208" v="458" actId="6549"/>
          <ac:spMkLst>
            <pc:docMk/>
            <pc:sldMk cId="1057641293" sldId="318"/>
            <ac:spMk id="32" creationId="{000E21A4-D5B7-4848-ABF2-6084297B90D9}"/>
          </ac:spMkLst>
        </pc:spChg>
      </pc:sldChg>
    </pc:docChg>
  </pc:docChgLst>
  <pc:docChgLst>
    <pc:chgData name="Anders" userId="e2e8d88da075488e" providerId="LiveId" clId="{B919C183-F7E1-459D-A958-64FBAAAF6274}"/>
    <pc:docChg chg="undo custSel modSld">
      <pc:chgData name="Anders" userId="e2e8d88da075488e" providerId="LiveId" clId="{B919C183-F7E1-459D-A958-64FBAAAF6274}" dt="2018-03-22T12:34:20.905" v="229" actId="1076"/>
      <pc:docMkLst>
        <pc:docMk/>
      </pc:docMkLst>
      <pc:sldChg chg="addSp modSp modAnim">
        <pc:chgData name="Anders" userId="e2e8d88da075488e" providerId="LiveId" clId="{B919C183-F7E1-459D-A958-64FBAAAF6274}" dt="2018-03-22T12:31:51.823" v="227" actId="20577"/>
        <pc:sldMkLst>
          <pc:docMk/>
          <pc:sldMk cId="1775815464" sldId="291"/>
        </pc:sldMkLst>
        <pc:spChg chg="mod">
          <ac:chgData name="Anders" userId="e2e8d88da075488e" providerId="LiveId" clId="{B919C183-F7E1-459D-A958-64FBAAAF6274}" dt="2018-03-22T12:14:50.996" v="181" actId="20577"/>
          <ac:spMkLst>
            <pc:docMk/>
            <pc:sldMk cId="1775815464" sldId="291"/>
            <ac:spMk id="10" creationId="{F2A9E84A-4C47-4508-9699-23D81F4F7167}"/>
          </ac:spMkLst>
        </pc:spChg>
        <pc:spChg chg="mod">
          <ac:chgData name="Anders" userId="e2e8d88da075488e" providerId="LiveId" clId="{B919C183-F7E1-459D-A958-64FBAAAF6274}" dt="2018-03-22T12:13:00.119" v="166" actId="113"/>
          <ac:spMkLst>
            <pc:docMk/>
            <pc:sldMk cId="1775815464" sldId="291"/>
            <ac:spMk id="13" creationId="{3B5BBDCA-33CB-41CB-BF14-D2389901D88E}"/>
          </ac:spMkLst>
        </pc:spChg>
        <pc:spChg chg="mod">
          <ac:chgData name="Anders" userId="e2e8d88da075488e" providerId="LiveId" clId="{B919C183-F7E1-459D-A958-64FBAAAF6274}" dt="2018-03-22T12:14:43.252" v="179" actId="20577"/>
          <ac:spMkLst>
            <pc:docMk/>
            <pc:sldMk cId="1775815464" sldId="291"/>
            <ac:spMk id="19" creationId="{3B5BBDCA-33CB-41CB-BF14-D2389901D88E}"/>
          </ac:spMkLst>
        </pc:spChg>
        <pc:spChg chg="add mod">
          <ac:chgData name="Anders" userId="e2e8d88da075488e" providerId="LiveId" clId="{B919C183-F7E1-459D-A958-64FBAAAF6274}" dt="2018-03-22T12:31:51.823" v="227" actId="20577"/>
          <ac:spMkLst>
            <pc:docMk/>
            <pc:sldMk cId="1775815464" sldId="291"/>
            <ac:spMk id="24" creationId="{22FD341A-83ED-4C5B-86B5-C79C94E15D2C}"/>
          </ac:spMkLst>
        </pc:spChg>
        <pc:cxnChg chg="mod">
          <ac:chgData name="Anders" userId="e2e8d88da075488e" providerId="LiveId" clId="{B919C183-F7E1-459D-A958-64FBAAAF6274}" dt="2018-03-22T12:12:56.951" v="165" actId="14100"/>
          <ac:cxnSpMkLst>
            <pc:docMk/>
            <pc:sldMk cId="1775815464" sldId="291"/>
            <ac:cxnSpMk id="11" creationId="{9BF2F55F-DC2C-4E4C-913C-2DBEB24EFBD1}"/>
          </ac:cxnSpMkLst>
        </pc:cxnChg>
        <pc:cxnChg chg="mod">
          <ac:chgData name="Anders" userId="e2e8d88da075488e" providerId="LiveId" clId="{B919C183-F7E1-459D-A958-64FBAAAF6274}" dt="2018-03-22T12:14:43.252" v="179" actId="20577"/>
          <ac:cxnSpMkLst>
            <pc:docMk/>
            <pc:sldMk cId="1775815464" sldId="291"/>
            <ac:cxnSpMk id="20" creationId="{9BF2F55F-DC2C-4E4C-913C-2DBEB24EFBD1}"/>
          </ac:cxnSpMkLst>
        </pc:cxnChg>
        <pc:cxnChg chg="mod">
          <ac:chgData name="Anders" userId="e2e8d88da075488e" providerId="LiveId" clId="{B919C183-F7E1-459D-A958-64FBAAAF6274}" dt="2018-03-22T12:14:43.252" v="179" actId="20577"/>
          <ac:cxnSpMkLst>
            <pc:docMk/>
            <pc:sldMk cId="1775815464" sldId="291"/>
            <ac:cxnSpMk id="22" creationId="{927A2266-061A-49B7-954A-A4AD994A349F}"/>
          </ac:cxnSpMkLst>
        </pc:cxnChg>
      </pc:sldChg>
      <pc:sldChg chg="addSp modSp">
        <pc:chgData name="Anders" userId="e2e8d88da075488e" providerId="LiveId" clId="{B919C183-F7E1-459D-A958-64FBAAAF6274}" dt="2018-03-22T12:34:20.905" v="229" actId="1076"/>
        <pc:sldMkLst>
          <pc:docMk/>
          <pc:sldMk cId="4294085698" sldId="292"/>
        </pc:sldMkLst>
        <pc:spChg chg="add mod">
          <ac:chgData name="Anders" userId="e2e8d88da075488e" providerId="LiveId" clId="{B919C183-F7E1-459D-A958-64FBAAAF6274}" dt="2018-03-22T12:34:20.905" v="229" actId="1076"/>
          <ac:spMkLst>
            <pc:docMk/>
            <pc:sldMk cId="4294085698" sldId="292"/>
            <ac:spMk id="18" creationId="{4964F614-3970-4B43-ACCB-2EFA02EEEB46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4T14:36:09.969" idx="3">
    <p:pos x="3258" y="1962"/>
    <p:text>Bytte bild så det är EN bild :)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2018-03-22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2018-03-22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4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97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2755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273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066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37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72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4624" y="4599686"/>
            <a:ext cx="8544427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624" y="5518763"/>
            <a:ext cx="8544427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3175" y="0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7"/>
          <p:cNvSpPr/>
          <p:nvPr userDrawn="1"/>
        </p:nvSpPr>
        <p:spPr>
          <a:xfrm>
            <a:off x="-3173" y="660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2" y="1807368"/>
            <a:ext cx="4765676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6" y="1807368"/>
            <a:ext cx="12195173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737" y="246950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73701" y="390192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2"/>
            <a:ext cx="12192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 18"/>
          <p:cNvGrpSpPr/>
          <p:nvPr userDrawn="1"/>
        </p:nvGrpSpPr>
        <p:grpSpPr>
          <a:xfrm>
            <a:off x="0" y="1"/>
            <a:ext cx="12192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4067" y="2192656"/>
            <a:ext cx="10028767" cy="383476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228600" indent="0">
              <a:buNone/>
              <a:defRPr sz="1600"/>
            </a:lvl2pPr>
            <a:lvl3pPr marL="457200" indent="0">
              <a:buNone/>
              <a:defRPr sz="1600"/>
            </a:lvl3pPr>
            <a:lvl4pPr marL="685800" indent="0">
              <a:buNone/>
              <a:defRPr sz="1600"/>
            </a:lvl4pPr>
            <a:lvl5pPr marL="914400" indent="0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64624" y="1503637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94052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061" y="6244389"/>
            <a:ext cx="1917851" cy="40490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64624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4067" y="1019176"/>
            <a:ext cx="10028767" cy="49053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228600" indent="0">
              <a:buNone/>
              <a:defRPr sz="1600"/>
            </a:lvl2pPr>
            <a:lvl3pPr marL="457200" indent="0">
              <a:buNone/>
              <a:defRPr sz="1600"/>
            </a:lvl3pPr>
            <a:lvl4pPr marL="685800" indent="0">
              <a:buNone/>
              <a:defRPr sz="1600"/>
            </a:lvl4pPr>
            <a:lvl5pPr marL="914400" indent="0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779486"/>
            <a:ext cx="10075084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651295" y="2491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66463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dok.se/utbildningsvagar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FA5F8BE3-A5D4-4A79-9C46-22D3E0BB28E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31135" y="3630952"/>
            <a:ext cx="5881421" cy="322704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7252" y="4411494"/>
            <a:ext cx="8544427" cy="1245140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Utbytesstudier – Grunder</a:t>
            </a:r>
            <a:br>
              <a:rPr lang="sv-SE" dirty="0"/>
            </a:br>
            <a:r>
              <a:rPr lang="sv-SE" dirty="0"/>
              <a:t>Utresande och Inresande 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079752" y="5771525"/>
            <a:ext cx="2112893" cy="75565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sv-SE" i="0" dirty="0"/>
              <a:t>Klara Nordström</a:t>
            </a:r>
          </a:p>
          <a:p>
            <a:pPr algn="ctr"/>
            <a:r>
              <a:rPr lang="sv-SE" i="0" dirty="0"/>
              <a:t>Anders Vestin</a:t>
            </a:r>
          </a:p>
          <a:p>
            <a:pPr algn="ctr"/>
            <a:r>
              <a:rPr lang="sv-SE" i="0" dirty="0"/>
              <a:t>2018-03-19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6EBC6945-D345-47EC-9E31-AAF751A9ADEE}"/>
              </a:ext>
            </a:extLst>
          </p:cNvPr>
          <p:cNvSpPr txBox="1"/>
          <p:nvPr/>
        </p:nvSpPr>
        <p:spPr>
          <a:xfrm>
            <a:off x="8299316" y="2144949"/>
            <a:ext cx="992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BDF4492-8344-4027-9F65-AF471BBA17EC}"/>
              </a:ext>
            </a:extLst>
          </p:cNvPr>
          <p:cNvSpPr txBox="1"/>
          <p:nvPr/>
        </p:nvSpPr>
        <p:spPr>
          <a:xfrm>
            <a:off x="507498" y="1316786"/>
            <a:ext cx="5995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Följande utbildningstyper används specifikt för utbytesstudier: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71B271E-C7B5-4295-92A2-A08366E433E3}"/>
              </a:ext>
            </a:extLst>
          </p:cNvPr>
          <p:cNvSpPr txBox="1"/>
          <p:nvPr/>
        </p:nvSpPr>
        <p:spPr>
          <a:xfrm>
            <a:off x="542108" y="1959534"/>
            <a:ext cx="58581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Utbytesavtal </a:t>
            </a:r>
            <a:r>
              <a:rPr lang="sv-SE" sz="1600" dirty="0"/>
              <a:t>(Kurspaketering)</a:t>
            </a:r>
            <a:br>
              <a:rPr lang="sv-SE" sz="1600" dirty="0"/>
            </a:br>
            <a:r>
              <a:rPr lang="sv-SE" sz="1600" dirty="0"/>
              <a:t>Utbytesavtal inom vilken utbildning bedrivs.       </a:t>
            </a:r>
          </a:p>
          <a:p>
            <a:r>
              <a:rPr lang="sv-SE" sz="1600" dirty="0"/>
              <a:t>      Generellt för alla studenter som reser ut och </a:t>
            </a:r>
          </a:p>
          <a:p>
            <a:r>
              <a:rPr lang="sv-SE" sz="1600" dirty="0"/>
              <a:t>      in inom avtalet.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9B483BB-4EA5-4CA9-95EE-A670698B0E42}"/>
              </a:ext>
            </a:extLst>
          </p:cNvPr>
          <p:cNvSpPr txBox="1"/>
          <p:nvPr/>
        </p:nvSpPr>
        <p:spPr>
          <a:xfrm>
            <a:off x="542108" y="3431892"/>
            <a:ext cx="5023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Utbytestillfälle </a:t>
            </a:r>
            <a:r>
              <a:rPr lang="sv-SE" sz="1600" dirty="0"/>
              <a:t>(Kurspaketeringstillfälle)</a:t>
            </a:r>
            <a:br>
              <a:rPr lang="sv-SE" sz="1600" dirty="0"/>
            </a:br>
            <a:r>
              <a:rPr lang="sv-SE" sz="1600" dirty="0"/>
              <a:t>Utbildningstillfälle för en eller flera studenter som reser under samma tillfällesperiod.</a:t>
            </a:r>
            <a:endParaRPr lang="sv-SE" sz="14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A0732F8-F763-4B15-B978-20158D6EAD16}"/>
              </a:ext>
            </a:extLst>
          </p:cNvPr>
          <p:cNvSpPr txBox="1"/>
          <p:nvPr/>
        </p:nvSpPr>
        <p:spPr>
          <a:xfrm>
            <a:off x="507498" y="4761270"/>
            <a:ext cx="5023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Utbyteåtagande </a:t>
            </a:r>
            <a:r>
              <a:rPr lang="sv-SE" sz="1600" dirty="0"/>
              <a:t>(motsvarar Kurs)</a:t>
            </a:r>
            <a:br>
              <a:rPr lang="sv-SE" sz="1600" dirty="0"/>
            </a:br>
            <a:r>
              <a:rPr lang="sv-SE" sz="1600" dirty="0"/>
              <a:t>Utbildningstyp för utresande studenter.	</a:t>
            </a:r>
          </a:p>
        </p:txBody>
      </p:sp>
      <p:pic>
        <p:nvPicPr>
          <p:cNvPr id="12" name="Bildobjekt 4">
            <a:extLst>
              <a:ext uri="{FF2B5EF4-FFF2-40B4-BE49-F238E27FC236}">
                <a16:creationId xmlns:a16="http://schemas.microsoft.com/office/drawing/2014/main" id="{79ED7213-B093-4C7A-8F1A-A774E0CA14D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22343" y="2974692"/>
            <a:ext cx="6332122" cy="3535082"/>
          </a:xfrm>
          <a:prstGeom prst="rect">
            <a:avLst/>
          </a:prstGeom>
          <a:effectLst>
            <a:outerShdw blurRad="50800" dist="50800" dir="5400000" algn="ctr" rotWithShape="0">
              <a:schemeClr val="accent1"/>
            </a:outerShdw>
          </a:effectLst>
        </p:spPr>
      </p:pic>
      <p:sp>
        <p:nvSpPr>
          <p:cNvPr id="17" name="Title 6"/>
          <p:cNvSpPr txBox="1">
            <a:spLocks/>
          </p:cNvSpPr>
          <p:nvPr/>
        </p:nvSpPr>
        <p:spPr>
          <a:xfrm>
            <a:off x="507498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Begrepp</a:t>
            </a:r>
            <a:endParaRPr lang="sv-SE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4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4623" y="365760"/>
            <a:ext cx="7520940" cy="548640"/>
          </a:xfrm>
        </p:spPr>
        <p:txBody>
          <a:bodyPr/>
          <a:lstStyle/>
          <a:p>
            <a:r>
              <a:rPr lang="sv-SE" dirty="0"/>
              <a:t>Utbytesavtal</a:t>
            </a:r>
            <a:endParaRPr lang="sv-SE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2A9E84A-4C47-4508-9699-23D81F4F7167}"/>
              </a:ext>
            </a:extLst>
          </p:cNvPr>
          <p:cNvSpPr txBox="1"/>
          <p:nvPr/>
        </p:nvSpPr>
        <p:spPr>
          <a:xfrm>
            <a:off x="7018491" y="4393677"/>
            <a:ext cx="4679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Utbytesavtal</a:t>
            </a:r>
            <a:r>
              <a:rPr lang="sv-SE" sz="1600" dirty="0"/>
              <a:t> och </a:t>
            </a:r>
            <a:r>
              <a:rPr lang="sv-SE" sz="1600" b="1" dirty="0"/>
              <a:t>Utbytestillfälle</a:t>
            </a:r>
            <a:r>
              <a:rPr lang="sv-SE" sz="1600" dirty="0"/>
              <a:t> skapas i Utbildningsinformation. </a:t>
            </a:r>
          </a:p>
          <a:p>
            <a:r>
              <a:rPr lang="sv-SE" sz="1600" dirty="0"/>
              <a:t>Då dessa är i status Komplett kan utbytesstudenten få ett förväntat deltagande på Utbytestillfället.</a:t>
            </a:r>
          </a:p>
        </p:txBody>
      </p:sp>
      <p:sp>
        <p:nvSpPr>
          <p:cNvPr id="12" name="Rektangel 14"/>
          <p:cNvSpPr/>
          <p:nvPr/>
        </p:nvSpPr>
        <p:spPr>
          <a:xfrm>
            <a:off x="1085118" y="2180175"/>
            <a:ext cx="5442682" cy="3963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600" b="1" dirty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Utbytesavtal </a:t>
            </a: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(Kurspaketering)</a:t>
            </a:r>
          </a:p>
        </p:txBody>
      </p:sp>
      <p:sp>
        <p:nvSpPr>
          <p:cNvPr id="14" name="Rektangel 15"/>
          <p:cNvSpPr/>
          <p:nvPr/>
        </p:nvSpPr>
        <p:spPr>
          <a:xfrm>
            <a:off x="1281032" y="2709028"/>
            <a:ext cx="2402729" cy="32385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600" b="1" dirty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Utbytestillfälle, inresande </a:t>
            </a: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(Kurspaketeringstillfälle)</a:t>
            </a:r>
          </a:p>
        </p:txBody>
      </p:sp>
      <p:sp>
        <p:nvSpPr>
          <p:cNvPr id="15" name="Rektangel 15"/>
          <p:cNvSpPr/>
          <p:nvPr/>
        </p:nvSpPr>
        <p:spPr>
          <a:xfrm>
            <a:off x="3882103" y="2709028"/>
            <a:ext cx="2402729" cy="32385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600" b="1" dirty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Utbytestillfälle, utresande </a:t>
            </a: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(Kurspaketeringstillfälle)</a:t>
            </a:r>
            <a:endParaRPr lang="sv-SE" sz="1200" dirty="0">
              <a:solidFill>
                <a:schemeClr val="tx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3B5BBDCA-33CB-41CB-BF14-D2389901D88E}"/>
              </a:ext>
            </a:extLst>
          </p:cNvPr>
          <p:cNvSpPr txBox="1"/>
          <p:nvPr/>
        </p:nvSpPr>
        <p:spPr>
          <a:xfrm>
            <a:off x="7018491" y="2218299"/>
            <a:ext cx="320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600" dirty="0"/>
              <a:t>Utbildning inom </a:t>
            </a:r>
            <a:r>
              <a:rPr lang="sv-SE" sz="1600" b="1" dirty="0"/>
              <a:t>Utbytesavtal</a:t>
            </a:r>
            <a:r>
              <a:rPr lang="sv-SE" sz="1600" dirty="0"/>
              <a:t> bedrivs för både inresande och utresande. </a:t>
            </a:r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9BF2F55F-DC2C-4E4C-913C-2DBEB24EFBD1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3949831" y="2466144"/>
            <a:ext cx="3068660" cy="1676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2">
            <a:extLst>
              <a:ext uri="{FF2B5EF4-FFF2-40B4-BE49-F238E27FC236}">
                <a16:creationId xmlns:a16="http://schemas.microsoft.com/office/drawing/2014/main" id="{3B5BBDCA-33CB-41CB-BF14-D2389901D88E}"/>
              </a:ext>
            </a:extLst>
          </p:cNvPr>
          <p:cNvSpPr txBox="1"/>
          <p:nvPr/>
        </p:nvSpPr>
        <p:spPr>
          <a:xfrm>
            <a:off x="7018491" y="3375973"/>
            <a:ext cx="341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Utbytestillfällen</a:t>
            </a:r>
            <a:r>
              <a:rPr lang="sv-SE" sz="1600" dirty="0"/>
              <a:t> finns för utresande och inresande studenter. </a:t>
            </a:r>
            <a:endParaRPr lang="sv-SE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927A2266-061A-49B7-954A-A4AD994A349F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994276" y="3335265"/>
            <a:ext cx="1024215" cy="333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0">
            <a:extLst>
              <a:ext uri="{FF2B5EF4-FFF2-40B4-BE49-F238E27FC236}">
                <a16:creationId xmlns:a16="http://schemas.microsoft.com/office/drawing/2014/main" id="{9BF2F55F-DC2C-4E4C-913C-2DBEB24EFBD1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3157978" y="3335265"/>
            <a:ext cx="3860513" cy="333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4623" y="952903"/>
            <a:ext cx="8973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Konstruktionen för utbytesstudier i Ladok är att ett Utbytesavtal (Kurspaketering) skapas med tillhörande Utbytestillfälle (Kurspaketeringstillfälle) inom vilket innehåll läggs. 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22FD341A-83ED-4C5B-86B5-C79C94E15D2C}"/>
              </a:ext>
            </a:extLst>
          </p:cNvPr>
          <p:cNvSpPr txBox="1"/>
          <p:nvPr/>
        </p:nvSpPr>
        <p:spPr>
          <a:xfrm>
            <a:off x="1085118" y="6363093"/>
            <a:ext cx="544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http://www.Ladok.se/utbildningsvagar</a:t>
            </a:r>
          </a:p>
        </p:txBody>
      </p:sp>
    </p:spTree>
    <p:extLst>
      <p:ext uri="{BB962C8B-B14F-4D97-AF65-F5344CB8AC3E}">
        <p14:creationId xmlns:p14="http://schemas.microsoft.com/office/powerpoint/2010/main" val="17758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ktangel 14">
            <a:extLst>
              <a:ext uri="{FF2B5EF4-FFF2-40B4-BE49-F238E27FC236}">
                <a16:creationId xmlns:a16="http://schemas.microsoft.com/office/drawing/2014/main" id="{BCA5D705-27F7-4922-BB9F-373C664149E2}"/>
              </a:ext>
            </a:extLst>
          </p:cNvPr>
          <p:cNvSpPr/>
          <p:nvPr/>
        </p:nvSpPr>
        <p:spPr>
          <a:xfrm>
            <a:off x="432241" y="1650166"/>
            <a:ext cx="4690902" cy="37101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6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Utbytesavtal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(Kurspaketering)</a:t>
            </a:r>
          </a:p>
        </p:txBody>
      </p:sp>
      <p:sp>
        <p:nvSpPr>
          <p:cNvPr id="37" name="Rektangel 15">
            <a:extLst>
              <a:ext uri="{FF2B5EF4-FFF2-40B4-BE49-F238E27FC236}">
                <a16:creationId xmlns:a16="http://schemas.microsoft.com/office/drawing/2014/main" id="{8852183F-C494-4BE2-8BE8-68F98B5C70D8}"/>
              </a:ext>
            </a:extLst>
          </p:cNvPr>
          <p:cNvSpPr/>
          <p:nvPr/>
        </p:nvSpPr>
        <p:spPr>
          <a:xfrm>
            <a:off x="536233" y="2111831"/>
            <a:ext cx="4482918" cy="30345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Utbytestillfälle, inresande 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(Kurspaketeringstillfälle)</a:t>
            </a:r>
          </a:p>
        </p:txBody>
      </p:sp>
      <p:sp>
        <p:nvSpPr>
          <p:cNvPr id="9" name="Rektangel 17">
            <a:extLst>
              <a:ext uri="{FF2B5EF4-FFF2-40B4-BE49-F238E27FC236}">
                <a16:creationId xmlns:a16="http://schemas.microsoft.com/office/drawing/2014/main" id="{42CD51E4-74AB-4006-92AD-2AB62EB0D93A}"/>
              </a:ext>
            </a:extLst>
          </p:cNvPr>
          <p:cNvSpPr/>
          <p:nvPr/>
        </p:nvSpPr>
        <p:spPr>
          <a:xfrm>
            <a:off x="637728" y="3360572"/>
            <a:ext cx="4279929" cy="62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Kurs</a:t>
            </a:r>
          </a:p>
        </p:txBody>
      </p:sp>
      <p:sp>
        <p:nvSpPr>
          <p:cNvPr id="10" name="Rektangel 19">
            <a:extLst>
              <a:ext uri="{FF2B5EF4-FFF2-40B4-BE49-F238E27FC236}">
                <a16:creationId xmlns:a16="http://schemas.microsoft.com/office/drawing/2014/main" id="{3D707147-BECC-4211-8309-ECD43E1E1D5B}"/>
              </a:ext>
            </a:extLst>
          </p:cNvPr>
          <p:cNvSpPr/>
          <p:nvPr/>
        </p:nvSpPr>
        <p:spPr>
          <a:xfrm>
            <a:off x="725111" y="3647302"/>
            <a:ext cx="4105163" cy="2559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bg1"/>
                </a:solidFill>
                <a:cs typeface="Arial" panose="020B0604020202020204" pitchFamily="34" charset="0"/>
              </a:rPr>
              <a:t>Individuellt kurstillfälle</a:t>
            </a:r>
            <a:endParaRPr lang="sv-SE" sz="1100" strike="sngStrike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1" name="Rektangel 17">
            <a:extLst>
              <a:ext uri="{FF2B5EF4-FFF2-40B4-BE49-F238E27FC236}">
                <a16:creationId xmlns:a16="http://schemas.microsoft.com/office/drawing/2014/main" id="{58A80785-B802-47B9-9E4A-97F8325548B9}"/>
              </a:ext>
            </a:extLst>
          </p:cNvPr>
          <p:cNvSpPr/>
          <p:nvPr/>
        </p:nvSpPr>
        <p:spPr>
          <a:xfrm>
            <a:off x="637728" y="4150970"/>
            <a:ext cx="4279929" cy="755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Individuell kurs</a:t>
            </a:r>
          </a:p>
        </p:txBody>
      </p:sp>
      <p:sp>
        <p:nvSpPr>
          <p:cNvPr id="32" name="Rektangel 19">
            <a:extLst>
              <a:ext uri="{FF2B5EF4-FFF2-40B4-BE49-F238E27FC236}">
                <a16:creationId xmlns:a16="http://schemas.microsoft.com/office/drawing/2014/main" id="{6578C9A2-0FC3-4DF8-AFC0-3623AFA06063}"/>
              </a:ext>
            </a:extLst>
          </p:cNvPr>
          <p:cNvSpPr/>
          <p:nvPr/>
        </p:nvSpPr>
        <p:spPr>
          <a:xfrm>
            <a:off x="725111" y="4468993"/>
            <a:ext cx="4105163" cy="2662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bg1"/>
                </a:solidFill>
                <a:cs typeface="Arial" panose="020B0604020202020204" pitchFamily="34" charset="0"/>
              </a:rPr>
              <a:t>Individuellt kurstillfälle</a:t>
            </a:r>
          </a:p>
        </p:txBody>
      </p:sp>
      <p:sp>
        <p:nvSpPr>
          <p:cNvPr id="33" name="Rektangel 17">
            <a:extLst>
              <a:ext uri="{FF2B5EF4-FFF2-40B4-BE49-F238E27FC236}">
                <a16:creationId xmlns:a16="http://schemas.microsoft.com/office/drawing/2014/main" id="{42CD51E4-74AB-4006-92AD-2AB62EB0D93A}"/>
              </a:ext>
            </a:extLst>
          </p:cNvPr>
          <p:cNvSpPr/>
          <p:nvPr/>
        </p:nvSpPr>
        <p:spPr>
          <a:xfrm>
            <a:off x="637728" y="2538851"/>
            <a:ext cx="4279929" cy="659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Kurs</a:t>
            </a:r>
          </a:p>
        </p:txBody>
      </p:sp>
      <p:sp>
        <p:nvSpPr>
          <p:cNvPr id="34" name="Rektangel 19">
            <a:extLst>
              <a:ext uri="{FF2B5EF4-FFF2-40B4-BE49-F238E27FC236}">
                <a16:creationId xmlns:a16="http://schemas.microsoft.com/office/drawing/2014/main" id="{3D707147-BECC-4211-8309-ECD43E1E1D5B}"/>
              </a:ext>
            </a:extLst>
          </p:cNvPr>
          <p:cNvSpPr/>
          <p:nvPr/>
        </p:nvSpPr>
        <p:spPr>
          <a:xfrm>
            <a:off x="725111" y="2859884"/>
            <a:ext cx="4105163" cy="2559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bg1"/>
                </a:solidFill>
                <a:cs typeface="Arial" panose="020B0604020202020204" pitchFamily="34" charset="0"/>
              </a:rPr>
              <a:t>Kurstillfälle</a:t>
            </a:r>
            <a:br>
              <a:rPr lang="sv-SE" sz="1100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sv-SE" sz="1100" strike="sngStrike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- Inresande </a:t>
            </a:r>
          </a:p>
        </p:txBody>
      </p:sp>
      <p:sp>
        <p:nvSpPr>
          <p:cNvPr id="42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5" y="1757888"/>
            <a:ext cx="564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Då studenten har ett förväntat deltagande på ett </a:t>
            </a:r>
            <a:r>
              <a:rPr lang="sv-SE" sz="2000" b="1" dirty="0"/>
              <a:t>Utbytestillfälle, inresande</a:t>
            </a:r>
            <a:r>
              <a:rPr lang="sv-SE" sz="2000" dirty="0"/>
              <a:t> kan innehåll läggas in:</a:t>
            </a:r>
          </a:p>
        </p:txBody>
      </p:sp>
      <p:sp>
        <p:nvSpPr>
          <p:cNvPr id="19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5" y="2761891"/>
            <a:ext cx="511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Befintlig kurs och ett befintligt kurstillfälle.</a:t>
            </a:r>
          </a:p>
        </p:txBody>
      </p:sp>
      <p:sp>
        <p:nvSpPr>
          <p:cNvPr id="20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5" y="3501720"/>
            <a:ext cx="511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Befintlig kurs och ett individuellt tillfälle. </a:t>
            </a:r>
          </a:p>
        </p:txBody>
      </p:sp>
      <p:sp>
        <p:nvSpPr>
          <p:cNvPr id="21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5" y="4337188"/>
            <a:ext cx="511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Individuell kurs inklusive individuellt tillfälle. </a:t>
            </a:r>
          </a:p>
        </p:txBody>
      </p:sp>
      <p:cxnSp>
        <p:nvCxnSpPr>
          <p:cNvPr id="6" name="Straight Arrow Connector 5"/>
          <p:cNvCxnSpPr>
            <a:stCxn id="19" idx="1"/>
          </p:cNvCxnSpPr>
          <p:nvPr/>
        </p:nvCxnSpPr>
        <p:spPr>
          <a:xfrm flipH="1">
            <a:off x="4901224" y="2961946"/>
            <a:ext cx="7535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901224" y="3701775"/>
            <a:ext cx="7535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901224" y="4602106"/>
            <a:ext cx="7535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4964F614-3970-4B43-ACCB-2EFA02EEEB46}"/>
              </a:ext>
            </a:extLst>
          </p:cNvPr>
          <p:cNvSpPr txBox="1"/>
          <p:nvPr/>
        </p:nvSpPr>
        <p:spPr>
          <a:xfrm>
            <a:off x="432241" y="5875956"/>
            <a:ext cx="544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http://www.Ladok.se/utbildningsvagar</a:t>
            </a:r>
          </a:p>
        </p:txBody>
      </p:sp>
    </p:spTree>
    <p:extLst>
      <p:ext uri="{BB962C8B-B14F-4D97-AF65-F5344CB8AC3E}">
        <p14:creationId xmlns:p14="http://schemas.microsoft.com/office/powerpoint/2010/main" val="429408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2" grpId="0" animBg="1"/>
      <p:bldP spid="33" grpId="0" animBg="1"/>
      <p:bldP spid="34" grpId="0" animBg="1"/>
      <p:bldP spid="42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15" b="1311"/>
          <a:stretch/>
        </p:blipFill>
        <p:spPr>
          <a:xfrm>
            <a:off x="364623" y="1090855"/>
            <a:ext cx="7931652" cy="463367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23" y="365760"/>
            <a:ext cx="10647087" cy="548640"/>
          </a:xfrm>
        </p:spPr>
        <p:txBody>
          <a:bodyPr/>
          <a:lstStyle/>
          <a:p>
            <a:r>
              <a:rPr lang="sv-SE" dirty="0"/>
              <a:t>Exempel utbytesstudent inresande</a:t>
            </a:r>
            <a:endParaRPr lang="sv-SE" strike="sngStrik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29085A4-D371-4A38-B4D9-6006C55E7E84}"/>
              </a:ext>
            </a:extLst>
          </p:cNvPr>
          <p:cNvSpPr txBox="1"/>
          <p:nvPr/>
        </p:nvSpPr>
        <p:spPr>
          <a:xfrm>
            <a:off x="8496300" y="2835494"/>
            <a:ext cx="19260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Utbytesavtal 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(Kurspaketering)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688166" y="3112493"/>
            <a:ext cx="28081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ruta 26">
            <a:extLst>
              <a:ext uri="{FF2B5EF4-FFF2-40B4-BE49-F238E27FC236}">
                <a16:creationId xmlns:a16="http://schemas.microsoft.com/office/drawing/2014/main" id="{15B5B742-9922-4530-B0C6-3EBCE6CBEF5D}"/>
              </a:ext>
            </a:extLst>
          </p:cNvPr>
          <p:cNvSpPr txBox="1"/>
          <p:nvPr/>
        </p:nvSpPr>
        <p:spPr>
          <a:xfrm>
            <a:off x="8537567" y="3457524"/>
            <a:ext cx="2411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Utbytestillfälle inresande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(Kurspaketeringstillfälle)</a:t>
            </a:r>
          </a:p>
        </p:txBody>
      </p: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090E62C3-4A71-4960-B6B6-D709D9EC0A36}"/>
              </a:ext>
            </a:extLst>
          </p:cNvPr>
          <p:cNvCxnSpPr>
            <a:cxnSpLocks/>
            <a:stCxn id="27" idx="1"/>
            <a:endCxn id="30" idx="6"/>
          </p:cNvCxnSpPr>
          <p:nvPr/>
        </p:nvCxnSpPr>
        <p:spPr>
          <a:xfrm flipH="1">
            <a:off x="3048938" y="3734523"/>
            <a:ext cx="54886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0F87A1C-645F-4CD4-A1CF-7DD20D9ED849}"/>
              </a:ext>
            </a:extLst>
          </p:cNvPr>
          <p:cNvSpPr/>
          <p:nvPr/>
        </p:nvSpPr>
        <p:spPr>
          <a:xfrm>
            <a:off x="2445578" y="3583744"/>
            <a:ext cx="603360" cy="301558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CFAAAAD2-7F5A-4673-8668-532050B5A77C}"/>
              </a:ext>
            </a:extLst>
          </p:cNvPr>
          <p:cNvSpPr/>
          <p:nvPr/>
        </p:nvSpPr>
        <p:spPr>
          <a:xfrm>
            <a:off x="424446" y="2848686"/>
            <a:ext cx="896354" cy="477305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6">
            <a:extLst>
              <a:ext uri="{FF2B5EF4-FFF2-40B4-BE49-F238E27FC236}">
                <a16:creationId xmlns:a16="http://schemas.microsoft.com/office/drawing/2014/main" id="{15B5B742-9922-4530-B0C6-3EBCE6CBEF5D}"/>
              </a:ext>
            </a:extLst>
          </p:cNvPr>
          <p:cNvSpPr txBox="1"/>
          <p:nvPr/>
        </p:nvSpPr>
        <p:spPr>
          <a:xfrm>
            <a:off x="4912798" y="6008000"/>
            <a:ext cx="1550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Individuell kurs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ruta 26">
            <a:extLst>
              <a:ext uri="{FF2B5EF4-FFF2-40B4-BE49-F238E27FC236}">
                <a16:creationId xmlns:a16="http://schemas.microsoft.com/office/drawing/2014/main" id="{15B5B742-9922-4530-B0C6-3EBCE6CBEF5D}"/>
              </a:ext>
            </a:extLst>
          </p:cNvPr>
          <p:cNvSpPr txBox="1"/>
          <p:nvPr/>
        </p:nvSpPr>
        <p:spPr>
          <a:xfrm>
            <a:off x="334776" y="5976161"/>
            <a:ext cx="2411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Kurs och kurstillfälle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ruta 26">
            <a:extLst>
              <a:ext uri="{FF2B5EF4-FFF2-40B4-BE49-F238E27FC236}">
                <a16:creationId xmlns:a16="http://schemas.microsoft.com/office/drawing/2014/main" id="{15B5B742-9922-4530-B0C6-3EBCE6CBEF5D}"/>
              </a:ext>
            </a:extLst>
          </p:cNvPr>
          <p:cNvSpPr txBox="1"/>
          <p:nvPr/>
        </p:nvSpPr>
        <p:spPr>
          <a:xfrm>
            <a:off x="2592995" y="5948931"/>
            <a:ext cx="241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Kurs och individuellt tillfälle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7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3706814" y="4471101"/>
            <a:ext cx="1981352" cy="1536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1540760" y="5553075"/>
            <a:ext cx="1" cy="4230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36" idx="0"/>
          </p:cNvCxnSpPr>
          <p:nvPr/>
        </p:nvCxnSpPr>
        <p:spPr>
          <a:xfrm flipH="1" flipV="1">
            <a:off x="2716898" y="4933950"/>
            <a:ext cx="1082082" cy="10149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48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/>
      <p:bldP spid="30" grpId="0" animBg="1"/>
      <p:bldP spid="34" grpId="0" animBg="1"/>
      <p:bldP spid="29" grpId="0"/>
      <p:bldP spid="31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ktangel 14">
            <a:extLst>
              <a:ext uri="{FF2B5EF4-FFF2-40B4-BE49-F238E27FC236}">
                <a16:creationId xmlns:a16="http://schemas.microsoft.com/office/drawing/2014/main" id="{BCA5D705-27F7-4922-BB9F-373C664149E2}"/>
              </a:ext>
            </a:extLst>
          </p:cNvPr>
          <p:cNvSpPr/>
          <p:nvPr/>
        </p:nvSpPr>
        <p:spPr>
          <a:xfrm>
            <a:off x="432241" y="1662965"/>
            <a:ext cx="4690902" cy="3729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6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Utbytesavtal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(Kurspaketering)</a:t>
            </a:r>
          </a:p>
        </p:txBody>
      </p:sp>
      <p:sp>
        <p:nvSpPr>
          <p:cNvPr id="37" name="Rektangel 15">
            <a:extLst>
              <a:ext uri="{FF2B5EF4-FFF2-40B4-BE49-F238E27FC236}">
                <a16:creationId xmlns:a16="http://schemas.microsoft.com/office/drawing/2014/main" id="{8852183F-C494-4BE2-8BE8-68F98B5C70D8}"/>
              </a:ext>
            </a:extLst>
          </p:cNvPr>
          <p:cNvSpPr/>
          <p:nvPr/>
        </p:nvSpPr>
        <p:spPr>
          <a:xfrm>
            <a:off x="536233" y="2096110"/>
            <a:ext cx="4482918" cy="3134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Utbytestillfälle, utresande 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(Kurspaketeringstillfälle)</a:t>
            </a:r>
          </a:p>
        </p:txBody>
      </p:sp>
      <p:sp>
        <p:nvSpPr>
          <p:cNvPr id="11" name="Rektangel 17">
            <a:extLst>
              <a:ext uri="{FF2B5EF4-FFF2-40B4-BE49-F238E27FC236}">
                <a16:creationId xmlns:a16="http://schemas.microsoft.com/office/drawing/2014/main" id="{58A80785-B802-47B9-9E4A-97F8325548B9}"/>
              </a:ext>
            </a:extLst>
          </p:cNvPr>
          <p:cNvSpPr/>
          <p:nvPr/>
        </p:nvSpPr>
        <p:spPr>
          <a:xfrm>
            <a:off x="637728" y="2568108"/>
            <a:ext cx="4279929" cy="755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Utbytesåtagande, utresande</a:t>
            </a:r>
          </a:p>
        </p:txBody>
      </p:sp>
      <p:sp>
        <p:nvSpPr>
          <p:cNvPr id="32" name="Rektangel 19">
            <a:extLst>
              <a:ext uri="{FF2B5EF4-FFF2-40B4-BE49-F238E27FC236}">
                <a16:creationId xmlns:a16="http://schemas.microsoft.com/office/drawing/2014/main" id="{6578C9A2-0FC3-4DF8-AFC0-3623AFA06063}"/>
              </a:ext>
            </a:extLst>
          </p:cNvPr>
          <p:cNvSpPr/>
          <p:nvPr/>
        </p:nvSpPr>
        <p:spPr>
          <a:xfrm>
            <a:off x="725111" y="2912254"/>
            <a:ext cx="4105163" cy="2662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bg1"/>
                </a:solidFill>
                <a:cs typeface="Arial" panose="020B0604020202020204" pitchFamily="34" charset="0"/>
              </a:rPr>
              <a:t>Tillfälle för utbytesåtagande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- utresande </a:t>
            </a:r>
          </a:p>
        </p:txBody>
      </p:sp>
      <p:sp>
        <p:nvSpPr>
          <p:cNvPr id="17" name="Rektangel 17">
            <a:extLst>
              <a:ext uri="{FF2B5EF4-FFF2-40B4-BE49-F238E27FC236}">
                <a16:creationId xmlns:a16="http://schemas.microsoft.com/office/drawing/2014/main" id="{58A80785-B802-47B9-9E4A-97F8325548B9}"/>
              </a:ext>
            </a:extLst>
          </p:cNvPr>
          <p:cNvSpPr/>
          <p:nvPr/>
        </p:nvSpPr>
        <p:spPr>
          <a:xfrm>
            <a:off x="637728" y="3431266"/>
            <a:ext cx="4279929" cy="755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Utbytesåtagande, utresande</a:t>
            </a:r>
          </a:p>
        </p:txBody>
      </p:sp>
      <p:sp>
        <p:nvSpPr>
          <p:cNvPr id="18" name="Rektangel 19">
            <a:extLst>
              <a:ext uri="{FF2B5EF4-FFF2-40B4-BE49-F238E27FC236}">
                <a16:creationId xmlns:a16="http://schemas.microsoft.com/office/drawing/2014/main" id="{6578C9A2-0FC3-4DF8-AFC0-3623AFA06063}"/>
              </a:ext>
            </a:extLst>
          </p:cNvPr>
          <p:cNvSpPr/>
          <p:nvPr/>
        </p:nvSpPr>
        <p:spPr>
          <a:xfrm>
            <a:off x="725111" y="3775412"/>
            <a:ext cx="4105163" cy="2662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bg1"/>
                </a:solidFill>
                <a:cs typeface="Arial" panose="020B0604020202020204" pitchFamily="34" charset="0"/>
              </a:rPr>
              <a:t>Individuellt tillfälle för utbytesåtagande</a:t>
            </a:r>
          </a:p>
        </p:txBody>
      </p:sp>
      <p:sp>
        <p:nvSpPr>
          <p:cNvPr id="20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4" y="2051367"/>
            <a:ext cx="534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dirty="0"/>
              <a:t>Innehåll läggs in som ett utbytesåtagande och tillhörande tillfälle:</a:t>
            </a:r>
          </a:p>
        </p:txBody>
      </p:sp>
      <p:sp>
        <p:nvSpPr>
          <p:cNvPr id="13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4" y="1317975"/>
            <a:ext cx="5660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Då studenten har ett förväntat deltagande på ett </a:t>
            </a:r>
            <a:r>
              <a:rPr lang="sv-SE" sz="2000" b="1" dirty="0"/>
              <a:t>Utbytestillfälle, utresande</a:t>
            </a:r>
            <a:r>
              <a:rPr lang="sv-SE" sz="2000" dirty="0"/>
              <a:t> kan innehåll läggas in.</a:t>
            </a:r>
          </a:p>
        </p:txBody>
      </p:sp>
      <p:sp>
        <p:nvSpPr>
          <p:cNvPr id="14" name="Rektangel 17">
            <a:extLst>
              <a:ext uri="{FF2B5EF4-FFF2-40B4-BE49-F238E27FC236}">
                <a16:creationId xmlns:a16="http://schemas.microsoft.com/office/drawing/2014/main" id="{58A80785-B802-47B9-9E4A-97F8325548B9}"/>
              </a:ext>
            </a:extLst>
          </p:cNvPr>
          <p:cNvSpPr/>
          <p:nvPr/>
        </p:nvSpPr>
        <p:spPr>
          <a:xfrm>
            <a:off x="637728" y="4294424"/>
            <a:ext cx="4279929" cy="755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Individuellt utbytesåtagande, utresande</a:t>
            </a:r>
          </a:p>
        </p:txBody>
      </p:sp>
      <p:sp>
        <p:nvSpPr>
          <p:cNvPr id="15" name="Rektangel 19">
            <a:extLst>
              <a:ext uri="{FF2B5EF4-FFF2-40B4-BE49-F238E27FC236}">
                <a16:creationId xmlns:a16="http://schemas.microsoft.com/office/drawing/2014/main" id="{6578C9A2-0FC3-4DF8-AFC0-3623AFA06063}"/>
              </a:ext>
            </a:extLst>
          </p:cNvPr>
          <p:cNvSpPr/>
          <p:nvPr/>
        </p:nvSpPr>
        <p:spPr>
          <a:xfrm>
            <a:off x="725111" y="4638570"/>
            <a:ext cx="4105163" cy="2662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bg1"/>
                </a:solidFill>
                <a:cs typeface="Arial" panose="020B0604020202020204" pitchFamily="34" charset="0"/>
              </a:rPr>
              <a:t>Individuellt tillfälle för utbytesåtagande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4774" y="5392283"/>
            <a:ext cx="5391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dirty="0"/>
              <a:t>För ett utbytesåtagande kan deltagande registreras men inte resultat rapporteras.</a:t>
            </a:r>
            <a:endParaRPr lang="sv-S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4" y="2901123"/>
            <a:ext cx="534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dirty="0"/>
              <a:t>Kan användas för flera studenter.</a:t>
            </a:r>
          </a:p>
        </p:txBody>
      </p:sp>
      <p:sp>
        <p:nvSpPr>
          <p:cNvPr id="22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4" y="3573715"/>
            <a:ext cx="534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dirty="0"/>
              <a:t>Utbytesåtagande kan användas för flera studenter, tillfället är unikt för </a:t>
            </a:r>
            <a:r>
              <a:rPr lang="sv-SE" u="sng" dirty="0"/>
              <a:t>en</a:t>
            </a:r>
            <a:r>
              <a:rPr lang="sv-SE" dirty="0"/>
              <a:t> student.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F0FF17C6-A856-482B-8EE3-6FC7A4D15565}"/>
              </a:ext>
            </a:extLst>
          </p:cNvPr>
          <p:cNvSpPr txBox="1"/>
          <p:nvPr/>
        </p:nvSpPr>
        <p:spPr>
          <a:xfrm>
            <a:off x="5654774" y="4629064"/>
            <a:ext cx="534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dirty="0"/>
              <a:t>Kan endast användas för </a:t>
            </a:r>
            <a:r>
              <a:rPr lang="sv-SE" u="sng" dirty="0"/>
              <a:t>en</a:t>
            </a:r>
            <a:r>
              <a:rPr lang="sv-SE" dirty="0"/>
              <a:t> student.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901224" y="3076246"/>
            <a:ext cx="7535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901224" y="3883308"/>
            <a:ext cx="7535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901224" y="4809976"/>
            <a:ext cx="7535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72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2" grpId="0" animBg="1"/>
      <p:bldP spid="17" grpId="0" animBg="1"/>
      <p:bldP spid="18" grpId="0" animBg="1"/>
      <p:bldP spid="20" grpId="0"/>
      <p:bldP spid="13" grpId="0"/>
      <p:bldP spid="14" grpId="0" animBg="1"/>
      <p:bldP spid="15" grpId="0" animBg="1"/>
      <p:bldP spid="4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" r="27783" b="14885"/>
          <a:stretch/>
        </p:blipFill>
        <p:spPr>
          <a:xfrm>
            <a:off x="364625" y="1527083"/>
            <a:ext cx="7826875" cy="348941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utbytesstudent utresande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29085A4-D371-4A38-B4D9-6006C55E7E84}"/>
              </a:ext>
            </a:extLst>
          </p:cNvPr>
          <p:cNvSpPr txBox="1"/>
          <p:nvPr/>
        </p:nvSpPr>
        <p:spPr>
          <a:xfrm>
            <a:off x="8354957" y="3261675"/>
            <a:ext cx="19260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Utbytesavtal 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(Kurspaketering)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529075" y="3538674"/>
            <a:ext cx="282588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ruta 26">
            <a:extLst>
              <a:ext uri="{FF2B5EF4-FFF2-40B4-BE49-F238E27FC236}">
                <a16:creationId xmlns:a16="http://schemas.microsoft.com/office/drawing/2014/main" id="{15B5B742-9922-4530-B0C6-3EBCE6CBEF5D}"/>
              </a:ext>
            </a:extLst>
          </p:cNvPr>
          <p:cNvSpPr txBox="1"/>
          <p:nvPr/>
        </p:nvSpPr>
        <p:spPr>
          <a:xfrm>
            <a:off x="8354957" y="3931114"/>
            <a:ext cx="2411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Utbytestillfälle, utresande 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(Kurspaketeringstillfälle)</a:t>
            </a:r>
          </a:p>
        </p:txBody>
      </p: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090E62C3-4A71-4960-B6B6-D709D9EC0A36}"/>
              </a:ext>
            </a:extLst>
          </p:cNvPr>
          <p:cNvCxnSpPr>
            <a:cxnSpLocks/>
            <a:stCxn id="27" idx="1"/>
            <a:endCxn id="30" idx="6"/>
          </p:cNvCxnSpPr>
          <p:nvPr/>
        </p:nvCxnSpPr>
        <p:spPr>
          <a:xfrm flipH="1">
            <a:off x="3073036" y="4208113"/>
            <a:ext cx="528192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0F87A1C-645F-4CD4-A1CF-7DD20D9ED849}"/>
              </a:ext>
            </a:extLst>
          </p:cNvPr>
          <p:cNvSpPr/>
          <p:nvPr/>
        </p:nvSpPr>
        <p:spPr>
          <a:xfrm>
            <a:off x="2523999" y="4057334"/>
            <a:ext cx="549037" cy="301558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000E21A4-D5B7-4848-ABF2-6084297B90D9}"/>
              </a:ext>
            </a:extLst>
          </p:cNvPr>
          <p:cNvSpPr txBox="1"/>
          <p:nvPr/>
        </p:nvSpPr>
        <p:spPr>
          <a:xfrm>
            <a:off x="636969" y="5822634"/>
            <a:ext cx="2411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Utbildningsåtagande</a:t>
            </a:r>
          </a:p>
        </p:txBody>
      </p: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1654378A-64C6-414F-B814-9EF46041DBA5}"/>
              </a:ext>
            </a:extLst>
          </p:cNvPr>
          <p:cNvCxnSpPr>
            <a:cxnSpLocks/>
          </p:cNvCxnSpPr>
          <p:nvPr/>
        </p:nvCxnSpPr>
        <p:spPr>
          <a:xfrm flipH="1" flipV="1">
            <a:off x="1493355" y="4733235"/>
            <a:ext cx="349599" cy="11028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Ellips 33">
            <a:extLst>
              <a:ext uri="{FF2B5EF4-FFF2-40B4-BE49-F238E27FC236}">
                <a16:creationId xmlns:a16="http://schemas.microsoft.com/office/drawing/2014/main" id="{CFAAAAD2-7F5A-4673-8668-532050B5A77C}"/>
              </a:ext>
            </a:extLst>
          </p:cNvPr>
          <p:cNvSpPr/>
          <p:nvPr/>
        </p:nvSpPr>
        <p:spPr>
          <a:xfrm>
            <a:off x="453526" y="3345080"/>
            <a:ext cx="891570" cy="42759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3AAAA2D3-3D04-49E7-B93A-F552F983F72C}"/>
              </a:ext>
            </a:extLst>
          </p:cNvPr>
          <p:cNvSpPr/>
          <p:nvPr/>
        </p:nvSpPr>
        <p:spPr>
          <a:xfrm>
            <a:off x="393701" y="4292600"/>
            <a:ext cx="2428460" cy="415235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64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/>
      <p:bldP spid="30" grpId="0" animBg="1"/>
      <p:bldP spid="32" grpId="0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type="body" sz="quarter" idx="10"/>
          </p:nvPr>
        </p:nvSpPr>
        <p:spPr>
          <a:xfrm>
            <a:off x="364624" y="2064892"/>
            <a:ext cx="7521575" cy="85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dirty="0"/>
              <a:t>Lathund och flera filmer på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dirty="0">
                <a:hlinkClick r:id="rId3"/>
              </a:rPr>
              <a:t>https://ladok.se/utbildningsvagar</a:t>
            </a:r>
            <a:r>
              <a:rPr lang="sv-SE" dirty="0"/>
              <a:t>       - Klicka på Utbytesstudier!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Mera information utbytesstudier</a:t>
            </a:r>
            <a:endParaRPr lang="sv-SE" strike="sngStrik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D0B543B-EF86-4C46-B090-8691918EBB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83" y="4382813"/>
            <a:ext cx="3446096" cy="19431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3B8D929-267B-4A71-9765-15D6BA898D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0208" y="4382813"/>
            <a:ext cx="3471648" cy="19431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76F7BC0-2499-4F32-9CDD-7C973EB88A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0305" y="1503637"/>
            <a:ext cx="3978877" cy="2957001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FEB8DF03-EECC-4CA2-8B30-30A71E3A9E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97196">
            <a:off x="3251120" y="5528374"/>
            <a:ext cx="593613" cy="554039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D3A54D4A-7B16-4FE9-AF0E-E94B715737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32127">
            <a:off x="6976964" y="5451034"/>
            <a:ext cx="654104" cy="610497"/>
          </a:xfrm>
          <a:prstGeom prst="rect">
            <a:avLst/>
          </a:prstGeom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91D7CAF6-7E48-4530-A925-3262111DF0F8}"/>
              </a:ext>
            </a:extLst>
          </p:cNvPr>
          <p:cNvSpPr/>
          <p:nvPr/>
        </p:nvSpPr>
        <p:spPr>
          <a:xfrm>
            <a:off x="1190714" y="5805393"/>
            <a:ext cx="1475759" cy="190196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B9B27B3D-431B-4E24-879C-6DA57321F534}"/>
              </a:ext>
            </a:extLst>
          </p:cNvPr>
          <p:cNvSpPr/>
          <p:nvPr/>
        </p:nvSpPr>
        <p:spPr>
          <a:xfrm>
            <a:off x="4914244" y="5805393"/>
            <a:ext cx="1475759" cy="190196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5E13555-7F3D-4B42-ABAC-ACF193FA7D45}"/>
              </a:ext>
            </a:extLst>
          </p:cNvPr>
          <p:cNvSpPr txBox="1"/>
          <p:nvPr/>
        </p:nvSpPr>
        <p:spPr>
          <a:xfrm>
            <a:off x="425086" y="3382408"/>
            <a:ext cx="75847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Se filmer med konkreta exempel på hantering av Utresande och Inresande studenter.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67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9" grpId="0"/>
    </p:bld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skarnivån-webbutb-H17-AL (1).pptx" id="{9B1D381E-A5BD-4645-A306-6E204B03BF1F}" vid="{6A5A05B7-91C4-4F15-957E-4D8A7FCA472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4599</TotalTime>
  <Words>359</Words>
  <Application>Microsoft Office PowerPoint</Application>
  <PresentationFormat>Bredbild</PresentationFormat>
  <Paragraphs>73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Utbytesstudier – Grunder Utresande och Inresande  </vt:lpstr>
      <vt:lpstr>PowerPoint-presentation</vt:lpstr>
      <vt:lpstr>Utbytesavtal</vt:lpstr>
      <vt:lpstr>Innehåll - Inresande </vt:lpstr>
      <vt:lpstr>Exempel utbytesstudent inresande</vt:lpstr>
      <vt:lpstr>Innehåll - utresande </vt:lpstr>
      <vt:lpstr>Exempel utbytesstudent utresande</vt:lpstr>
      <vt:lpstr>Mera information utbytesstudier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Ladok_FO_grunder_Klara</dc:title>
  <dc:creator>Matz-Ola Cajdert</dc:creator>
  <cp:lastModifiedBy>Anders Vestin</cp:lastModifiedBy>
  <cp:revision>222</cp:revision>
  <cp:lastPrinted>2017-12-04T16:22:45Z</cp:lastPrinted>
  <dcterms:created xsi:type="dcterms:W3CDTF">2015-09-10T08:22:03Z</dcterms:created>
  <dcterms:modified xsi:type="dcterms:W3CDTF">2018-03-22T12:34:25Z</dcterms:modified>
</cp:coreProperties>
</file>