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92" r:id="rId4"/>
    <p:sldId id="293" r:id="rId5"/>
    <p:sldId id="297" r:id="rId6"/>
    <p:sldId id="296" r:id="rId7"/>
    <p:sldId id="298" r:id="rId8"/>
    <p:sldId id="294" r:id="rId9"/>
    <p:sldId id="299" r:id="rId10"/>
  </p:sldIdLst>
  <p:sldSz cx="12192000" cy="6858000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3733" autoAdjust="0"/>
  </p:normalViewPr>
  <p:slideViewPr>
    <p:cSldViewPr snapToGrid="0" snapToObjects="1">
      <p:cViewPr varScale="1">
        <p:scale>
          <a:sx n="86" d="100"/>
          <a:sy n="86" d="100"/>
        </p:scale>
        <p:origin x="73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W" userId="e2e8d88da075488e" providerId="LiveId" clId="{4C2FC804-90FE-40C9-B087-9B4A428D088C}"/>
    <pc:docChg chg="undo custSel addSld modSld">
      <pc:chgData name="Anders W" userId="e2e8d88da075488e" providerId="LiveId" clId="{4C2FC804-90FE-40C9-B087-9B4A428D088C}" dt="2018-02-25T09:44:22.109" v="632"/>
      <pc:docMkLst>
        <pc:docMk/>
      </pc:docMkLst>
      <pc:sldChg chg="addSp modSp">
        <pc:chgData name="Anders W" userId="e2e8d88da075488e" providerId="LiveId" clId="{4C2FC804-90FE-40C9-B087-9B4A428D088C}" dt="2018-02-25T08:30:22.246" v="3" actId="1076"/>
        <pc:sldMkLst>
          <pc:docMk/>
          <pc:sldMk cId="1187512073" sldId="292"/>
        </pc:sldMkLst>
        <pc:spChg chg="mod">
          <ac:chgData name="Anders W" userId="e2e8d88da075488e" providerId="LiveId" clId="{4C2FC804-90FE-40C9-B087-9B4A428D088C}" dt="2018-02-25T08:30:12.582" v="1" actId="1076"/>
          <ac:spMkLst>
            <pc:docMk/>
            <pc:sldMk cId="1187512073" sldId="292"/>
            <ac:spMk id="19" creationId="{888E0477-5771-4B6E-8A31-737A4B002742}"/>
          </ac:spMkLst>
        </pc:spChg>
        <pc:spChg chg="add mod">
          <ac:chgData name="Anders W" userId="e2e8d88da075488e" providerId="LiveId" clId="{4C2FC804-90FE-40C9-B087-9B4A428D088C}" dt="2018-02-25T08:30:15.370" v="2" actId="1076"/>
          <ac:spMkLst>
            <pc:docMk/>
            <pc:sldMk cId="1187512073" sldId="292"/>
            <ac:spMk id="26" creationId="{6C8E21BA-D986-408C-AB32-74E34E4CDC17}"/>
          </ac:spMkLst>
        </pc:spChg>
        <pc:spChg chg="mod">
          <ac:chgData name="Anders W" userId="e2e8d88da075488e" providerId="LiveId" clId="{4C2FC804-90FE-40C9-B087-9B4A428D088C}" dt="2018-02-25T08:30:22.246" v="3" actId="1076"/>
          <ac:spMkLst>
            <pc:docMk/>
            <pc:sldMk cId="1187512073" sldId="292"/>
            <ac:spMk id="46" creationId="{F9B60D38-B01D-4BA4-81A0-22067F7D8C30}"/>
          </ac:spMkLst>
        </pc:spChg>
      </pc:sldChg>
      <pc:sldChg chg="addSp modSp">
        <pc:chgData name="Anders W" userId="e2e8d88da075488e" providerId="LiveId" clId="{4C2FC804-90FE-40C9-B087-9B4A428D088C}" dt="2018-02-25T08:44:28.363" v="48" actId="113"/>
        <pc:sldMkLst>
          <pc:docMk/>
          <pc:sldMk cId="2004988965" sldId="293"/>
        </pc:sldMkLst>
        <pc:spChg chg="add mod">
          <ac:chgData name="Anders W" userId="e2e8d88da075488e" providerId="LiveId" clId="{4C2FC804-90FE-40C9-B087-9B4A428D088C}" dt="2018-02-25T08:34:06.586" v="8" actId="1076"/>
          <ac:spMkLst>
            <pc:docMk/>
            <pc:sldMk cId="2004988965" sldId="293"/>
            <ac:spMk id="30" creationId="{1EB7294B-CDA9-4343-AFFA-D33E79DBE881}"/>
          </ac:spMkLst>
        </pc:spChg>
        <pc:spChg chg="mod">
          <ac:chgData name="Anders W" userId="e2e8d88da075488e" providerId="LiveId" clId="{4C2FC804-90FE-40C9-B087-9B4A428D088C}" dt="2018-02-25T08:34:20.017" v="20" actId="1036"/>
          <ac:spMkLst>
            <pc:docMk/>
            <pc:sldMk cId="2004988965" sldId="293"/>
            <ac:spMk id="38" creationId="{60130997-0626-484D-A242-29433E971158}"/>
          </ac:spMkLst>
        </pc:spChg>
        <pc:spChg chg="mod">
          <ac:chgData name="Anders W" userId="e2e8d88da075488e" providerId="LiveId" clId="{4C2FC804-90FE-40C9-B087-9B4A428D088C}" dt="2018-02-25T08:42:58.597" v="46" actId="14100"/>
          <ac:spMkLst>
            <pc:docMk/>
            <pc:sldMk cId="2004988965" sldId="293"/>
            <ac:spMk id="39" creationId="{4B279EFF-50EC-4F46-9CCB-0FFC8FE814D1}"/>
          </ac:spMkLst>
        </pc:spChg>
        <pc:spChg chg="mod">
          <ac:chgData name="Anders W" userId="e2e8d88da075488e" providerId="LiveId" clId="{4C2FC804-90FE-40C9-B087-9B4A428D088C}" dt="2018-02-25T08:44:28.363" v="48" actId="113"/>
          <ac:spMkLst>
            <pc:docMk/>
            <pc:sldMk cId="2004988965" sldId="293"/>
            <ac:spMk id="42" creationId="{A92BBCCB-44A3-4771-AF17-4E6B89C32659}"/>
          </ac:spMkLst>
        </pc:spChg>
        <pc:spChg chg="mod">
          <ac:chgData name="Anders W" userId="e2e8d88da075488e" providerId="LiveId" clId="{4C2FC804-90FE-40C9-B087-9B4A428D088C}" dt="2018-02-25T08:44:24.007" v="47" actId="113"/>
          <ac:spMkLst>
            <pc:docMk/>
            <pc:sldMk cId="2004988965" sldId="293"/>
            <ac:spMk id="43" creationId="{CD315A91-0A90-4BBA-92A5-2A1B606E27C3}"/>
          </ac:spMkLst>
        </pc:spChg>
        <pc:spChg chg="mod">
          <ac:chgData name="Anders W" userId="e2e8d88da075488e" providerId="LiveId" clId="{4C2FC804-90FE-40C9-B087-9B4A428D088C}" dt="2018-02-25T08:35:03.002" v="24" actId="1076"/>
          <ac:spMkLst>
            <pc:docMk/>
            <pc:sldMk cId="2004988965" sldId="293"/>
            <ac:spMk id="55" creationId="{48CFE622-66EF-40FE-AF26-C536758E341F}"/>
          </ac:spMkLst>
        </pc:spChg>
        <pc:spChg chg="mod">
          <ac:chgData name="Anders W" userId="e2e8d88da075488e" providerId="LiveId" clId="{4C2FC804-90FE-40C9-B087-9B4A428D088C}" dt="2018-02-25T08:36:29.993" v="43" actId="6549"/>
          <ac:spMkLst>
            <pc:docMk/>
            <pc:sldMk cId="2004988965" sldId="293"/>
            <ac:spMk id="56" creationId="{CBD5B3D1-4C1D-45A1-992D-E2E4EF5406D8}"/>
          </ac:spMkLst>
        </pc:spChg>
        <pc:spChg chg="mod">
          <ac:chgData name="Anders W" userId="e2e8d88da075488e" providerId="LiveId" clId="{4C2FC804-90FE-40C9-B087-9B4A428D088C}" dt="2018-02-25T08:34:44.971" v="21" actId="1076"/>
          <ac:spMkLst>
            <pc:docMk/>
            <pc:sldMk cId="2004988965" sldId="293"/>
            <ac:spMk id="57" creationId="{8315365D-FCFA-467A-B242-4E3339D17FE7}"/>
          </ac:spMkLst>
        </pc:spChg>
        <pc:spChg chg="mod">
          <ac:chgData name="Anders W" userId="e2e8d88da075488e" providerId="LiveId" clId="{4C2FC804-90FE-40C9-B087-9B4A428D088C}" dt="2018-02-25T08:34:50.362" v="22" actId="1076"/>
          <ac:spMkLst>
            <pc:docMk/>
            <pc:sldMk cId="2004988965" sldId="293"/>
            <ac:spMk id="58" creationId="{B63C18E8-976B-46C1-A475-5DE031BEE588}"/>
          </ac:spMkLst>
        </pc:spChg>
        <pc:cxnChg chg="mod">
          <ac:chgData name="Anders W" userId="e2e8d88da075488e" providerId="LiveId" clId="{4C2FC804-90FE-40C9-B087-9B4A428D088C}" dt="2018-02-25T08:31:36.690" v="6" actId="14100"/>
          <ac:cxnSpMkLst>
            <pc:docMk/>
            <pc:sldMk cId="2004988965" sldId="293"/>
            <ac:cxnSpMk id="66" creationId="{97699B62-786A-45D7-A7A0-A12597D957B5}"/>
          </ac:cxnSpMkLst>
        </pc:cxnChg>
        <pc:cxnChg chg="mod">
          <ac:chgData name="Anders W" userId="e2e8d88da075488e" providerId="LiveId" clId="{4C2FC804-90FE-40C9-B087-9B4A428D088C}" dt="2018-02-25T08:36:53.174" v="45" actId="14100"/>
          <ac:cxnSpMkLst>
            <pc:docMk/>
            <pc:sldMk cId="2004988965" sldId="293"/>
            <ac:cxnSpMk id="68" creationId="{98FC539A-C421-42D9-9595-7D3AC97E73CE}"/>
          </ac:cxnSpMkLst>
        </pc:cxnChg>
        <pc:cxnChg chg="mod">
          <ac:chgData name="Anders W" userId="e2e8d88da075488e" providerId="LiveId" clId="{4C2FC804-90FE-40C9-B087-9B4A428D088C}" dt="2018-02-25T08:35:32.955" v="31" actId="14100"/>
          <ac:cxnSpMkLst>
            <pc:docMk/>
            <pc:sldMk cId="2004988965" sldId="293"/>
            <ac:cxnSpMk id="70" creationId="{10AC830D-725F-4907-8243-1FCFBEFCB39B}"/>
          </ac:cxnSpMkLst>
        </pc:cxnChg>
        <pc:cxnChg chg="mod">
          <ac:chgData name="Anders W" userId="e2e8d88da075488e" providerId="LiveId" clId="{4C2FC804-90FE-40C9-B087-9B4A428D088C}" dt="2018-02-25T08:36:44.543" v="44" actId="14100"/>
          <ac:cxnSpMkLst>
            <pc:docMk/>
            <pc:sldMk cId="2004988965" sldId="293"/>
            <ac:cxnSpMk id="74" creationId="{BB4A0559-47A4-4D5C-B263-11A6D8EF6C22}"/>
          </ac:cxnSpMkLst>
        </pc:cxnChg>
      </pc:sldChg>
      <pc:sldChg chg="addSp modSp modAnim">
        <pc:chgData name="Anders W" userId="e2e8d88da075488e" providerId="LiveId" clId="{4C2FC804-90FE-40C9-B087-9B4A428D088C}" dt="2018-02-25T09:43:48.235" v="631" actId="14100"/>
        <pc:sldMkLst>
          <pc:docMk/>
          <pc:sldMk cId="1601487893" sldId="294"/>
        </pc:sldMkLst>
        <pc:spChg chg="mod">
          <ac:chgData name="Anders W" userId="e2e8d88da075488e" providerId="LiveId" clId="{4C2FC804-90FE-40C9-B087-9B4A428D088C}" dt="2018-02-25T09:43:31.074" v="630" actId="1037"/>
          <ac:spMkLst>
            <pc:docMk/>
            <pc:sldMk cId="1601487893" sldId="294"/>
            <ac:spMk id="2" creationId="{CAE71A7D-89C3-4C52-B0F0-1525E17EFF89}"/>
          </ac:spMkLst>
        </pc:spChg>
        <pc:spChg chg="add mod">
          <ac:chgData name="Anders W" userId="e2e8d88da075488e" providerId="LiveId" clId="{4C2FC804-90FE-40C9-B087-9B4A428D088C}" dt="2018-02-25T09:43:48.235" v="631" actId="14100"/>
          <ac:spMkLst>
            <pc:docMk/>
            <pc:sldMk cId="1601487893" sldId="294"/>
            <ac:spMk id="3" creationId="{FB2B0C11-C2A7-41C1-B723-71514BBAB810}"/>
          </ac:spMkLst>
        </pc:spChg>
        <pc:spChg chg="mod">
          <ac:chgData name="Anders W" userId="e2e8d88da075488e" providerId="LiveId" clId="{4C2FC804-90FE-40C9-B087-9B4A428D088C}" dt="2018-02-25T09:35:39.785" v="378" actId="1036"/>
          <ac:spMkLst>
            <pc:docMk/>
            <pc:sldMk cId="1601487893" sldId="294"/>
            <ac:spMk id="4" creationId="{AA072972-D915-4E39-8F54-638D9AD19939}"/>
          </ac:spMkLst>
        </pc:spChg>
        <pc:spChg chg="add mod">
          <ac:chgData name="Anders W" userId="e2e8d88da075488e" providerId="LiveId" clId="{4C2FC804-90FE-40C9-B087-9B4A428D088C}" dt="2018-02-25T09:43:31.074" v="630" actId="1037"/>
          <ac:spMkLst>
            <pc:docMk/>
            <pc:sldMk cId="1601487893" sldId="294"/>
            <ac:spMk id="11" creationId="{761D0E05-3185-4CF9-A34E-8BE7252245D7}"/>
          </ac:spMkLst>
        </pc:spChg>
        <pc:spChg chg="add mod">
          <ac:chgData name="Anders W" userId="e2e8d88da075488e" providerId="LiveId" clId="{4C2FC804-90FE-40C9-B087-9B4A428D088C}" dt="2018-02-25T09:43:09.651" v="614" actId="20577"/>
          <ac:spMkLst>
            <pc:docMk/>
            <pc:sldMk cId="1601487893" sldId="294"/>
            <ac:spMk id="12" creationId="{5844B80C-6661-4D0F-ADAC-1DB548073B56}"/>
          </ac:spMkLst>
        </pc:spChg>
        <pc:spChg chg="mod">
          <ac:chgData name="Anders W" userId="e2e8d88da075488e" providerId="LiveId" clId="{4C2FC804-90FE-40C9-B087-9B4A428D088C}" dt="2018-02-25T09:40:29.900" v="526" actId="14100"/>
          <ac:spMkLst>
            <pc:docMk/>
            <pc:sldMk cId="1601487893" sldId="294"/>
            <ac:spMk id="14" creationId="{AA072972-D915-4E39-8F54-638D9AD19939}"/>
          </ac:spMkLst>
        </pc:spChg>
        <pc:spChg chg="add mod">
          <ac:chgData name="Anders W" userId="e2e8d88da075488e" providerId="LiveId" clId="{4C2FC804-90FE-40C9-B087-9B4A428D088C}" dt="2018-02-25T09:42:37.253" v="583" actId="20577"/>
          <ac:spMkLst>
            <pc:docMk/>
            <pc:sldMk cId="1601487893" sldId="294"/>
            <ac:spMk id="15" creationId="{D47DD56F-0D15-471D-9EE8-AD3E9F68B87F}"/>
          </ac:spMkLst>
        </pc:spChg>
        <pc:spChg chg="add">
          <ac:chgData name="Anders W" userId="e2e8d88da075488e" providerId="LiveId" clId="{4C2FC804-90FE-40C9-B087-9B4A428D088C}" dt="2018-02-25T09:42:08.843" v="545" actId="14100"/>
          <ac:spMkLst>
            <pc:docMk/>
            <pc:sldMk cId="1601487893" sldId="294"/>
            <ac:spMk id="19" creationId="{14E3F99E-5921-4EC5-A9EC-8AA78160A238}"/>
          </ac:spMkLst>
        </pc:spChg>
        <pc:spChg chg="add mod">
          <ac:chgData name="Anders W" userId="e2e8d88da075488e" providerId="LiveId" clId="{4C2FC804-90FE-40C9-B087-9B4A428D088C}" dt="2018-02-25T09:42:44.955" v="585" actId="14100"/>
          <ac:spMkLst>
            <pc:docMk/>
            <pc:sldMk cId="1601487893" sldId="294"/>
            <ac:spMk id="20" creationId="{477E59FD-9848-4458-8B07-D1789B5F3F64}"/>
          </ac:spMkLst>
        </pc:spChg>
        <pc:cxnChg chg="mod">
          <ac:chgData name="Anders W" userId="e2e8d88da075488e" providerId="LiveId" clId="{4C2FC804-90FE-40C9-B087-9B4A428D088C}" dt="2018-02-25T09:43:48.235" v="631" actId="14100"/>
          <ac:cxnSpMkLst>
            <pc:docMk/>
            <pc:sldMk cId="1601487893" sldId="294"/>
            <ac:cxnSpMk id="10" creationId="{0C306845-0883-4AD5-BA2F-8E773F84A161}"/>
          </ac:cxnSpMkLst>
        </pc:cxnChg>
        <pc:cxnChg chg="add mod">
          <ac:chgData name="Anders W" userId="e2e8d88da075488e" providerId="LiveId" clId="{4C2FC804-90FE-40C9-B087-9B4A428D088C}" dt="2018-02-25T09:43:16.144" v="615" actId="14100"/>
          <ac:cxnSpMkLst>
            <pc:docMk/>
            <pc:sldMk cId="1601487893" sldId="294"/>
            <ac:cxnSpMk id="17" creationId="{ADD9C3A7-3E6E-40EA-ACA8-C204157C2399}"/>
          </ac:cxnSpMkLst>
        </pc:cxnChg>
        <pc:cxnChg chg="add mod">
          <ac:chgData name="Anders W" userId="e2e8d88da075488e" providerId="LiveId" clId="{4C2FC804-90FE-40C9-B087-9B4A428D088C}" dt="2018-02-25T09:42:55.406" v="587" actId="14100"/>
          <ac:cxnSpMkLst>
            <pc:docMk/>
            <pc:sldMk cId="1601487893" sldId="294"/>
            <ac:cxnSpMk id="18" creationId="{F908C819-DC24-44A1-80E8-47A8E86C461A}"/>
          </ac:cxnSpMkLst>
        </pc:cxnChg>
      </pc:sldChg>
      <pc:sldChg chg="addSp delSp modSp delAnim modAnim">
        <pc:chgData name="Anders W" userId="e2e8d88da075488e" providerId="LiveId" clId="{4C2FC804-90FE-40C9-B087-9B4A428D088C}" dt="2018-02-25T08:55:16.005" v="142" actId="1076"/>
        <pc:sldMkLst>
          <pc:docMk/>
          <pc:sldMk cId="539311410" sldId="296"/>
        </pc:sldMkLst>
        <pc:spChg chg="mod">
          <ac:chgData name="Anders W" userId="e2e8d88da075488e" providerId="LiveId" clId="{4C2FC804-90FE-40C9-B087-9B4A428D088C}" dt="2018-02-25T08:50:30.234" v="134" actId="1076"/>
          <ac:spMkLst>
            <pc:docMk/>
            <pc:sldMk cId="539311410" sldId="296"/>
            <ac:spMk id="2" creationId="{CAE71A7D-89C3-4C52-B0F0-1525E17EFF89}"/>
          </ac:spMkLst>
        </pc:spChg>
        <pc:spChg chg="del">
          <ac:chgData name="Anders W" userId="e2e8d88da075488e" providerId="LiveId" clId="{4C2FC804-90FE-40C9-B087-9B4A428D088C}" dt="2018-02-25T08:48:48.827" v="110" actId="478"/>
          <ac:spMkLst>
            <pc:docMk/>
            <pc:sldMk cId="539311410" sldId="296"/>
            <ac:spMk id="6" creationId="{B29085A4-D371-4A38-B4D9-6006C55E7E84}"/>
          </ac:spMkLst>
        </pc:spChg>
        <pc:spChg chg="add">
          <ac:chgData name="Anders W" userId="e2e8d88da075488e" providerId="LiveId" clId="{4C2FC804-90FE-40C9-B087-9B4A428D088C}" dt="2018-02-25T08:48:38.513" v="109" actId="1076"/>
          <ac:spMkLst>
            <pc:docMk/>
            <pc:sldMk cId="539311410" sldId="296"/>
            <ac:spMk id="19" creationId="{E90B3971-25BA-4BB1-B8F1-6456F85B30C4}"/>
          </ac:spMkLst>
        </pc:spChg>
        <pc:spChg chg="mod">
          <ac:chgData name="Anders W" userId="e2e8d88da075488e" providerId="LiveId" clId="{4C2FC804-90FE-40C9-B087-9B4A428D088C}" dt="2018-02-25T08:54:30.522" v="140" actId="14100"/>
          <ac:spMkLst>
            <pc:docMk/>
            <pc:sldMk cId="539311410" sldId="296"/>
            <ac:spMk id="20" creationId="{921A392A-7BA1-4B50-9FFC-7AAE7F1BFD5F}"/>
          </ac:spMkLst>
        </pc:spChg>
        <pc:spChg chg="add mod">
          <ac:chgData name="Anders W" userId="e2e8d88da075488e" providerId="LiveId" clId="{4C2FC804-90FE-40C9-B087-9B4A428D088C}" dt="2018-02-25T08:49:26.959" v="116" actId="1076"/>
          <ac:spMkLst>
            <pc:docMk/>
            <pc:sldMk cId="539311410" sldId="296"/>
            <ac:spMk id="23" creationId="{E67055AC-561C-4A0F-88CE-B28E4FE710F1}"/>
          </ac:spMkLst>
        </pc:spChg>
        <pc:spChg chg="mod">
          <ac:chgData name="Anders W" userId="e2e8d88da075488e" providerId="LiveId" clId="{4C2FC804-90FE-40C9-B087-9B4A428D088C}" dt="2018-02-25T08:50:39.054" v="136" actId="14100"/>
          <ac:spMkLst>
            <pc:docMk/>
            <pc:sldMk cId="539311410" sldId="296"/>
            <ac:spMk id="24" creationId="{61091C85-4884-4348-A66A-631E55F93E66}"/>
          </ac:spMkLst>
        </pc:spChg>
        <pc:spChg chg="add mod">
          <ac:chgData name="Anders W" userId="e2e8d88da075488e" providerId="LiveId" clId="{4C2FC804-90FE-40C9-B087-9B4A428D088C}" dt="2018-02-25T08:50:50.853" v="137" actId="14100"/>
          <ac:spMkLst>
            <pc:docMk/>
            <pc:sldMk cId="539311410" sldId="296"/>
            <ac:spMk id="25" creationId="{BA210BAC-C087-49D6-BD2E-9B21A5B1464B}"/>
          </ac:spMkLst>
        </pc:spChg>
        <pc:spChg chg="del">
          <ac:chgData name="Anders W" userId="e2e8d88da075488e" providerId="LiveId" clId="{4C2FC804-90FE-40C9-B087-9B4A428D088C}" dt="2018-02-25T08:49:23.061" v="115" actId="478"/>
          <ac:spMkLst>
            <pc:docMk/>
            <pc:sldMk cId="539311410" sldId="296"/>
            <ac:spMk id="27" creationId="{62B79352-C757-4A86-80B2-E7F81F0E90B3}"/>
          </ac:spMkLst>
        </pc:spChg>
        <pc:spChg chg="add">
          <ac:chgData name="Anders W" userId="e2e8d88da075488e" providerId="LiveId" clId="{4C2FC804-90FE-40C9-B087-9B4A428D088C}" dt="2018-02-25T08:48:38.513" v="109" actId="1076"/>
          <ac:spMkLst>
            <pc:docMk/>
            <pc:sldMk cId="539311410" sldId="296"/>
            <ac:spMk id="28" creationId="{7456477B-F38E-4D22-AAF9-64706F6B8390}"/>
          </ac:spMkLst>
        </pc:spChg>
        <pc:spChg chg="add mod">
          <ac:chgData name="Anders W" userId="e2e8d88da075488e" providerId="LiveId" clId="{4C2FC804-90FE-40C9-B087-9B4A428D088C}" dt="2018-02-25T08:49:01.114" v="112" actId="14100"/>
          <ac:spMkLst>
            <pc:docMk/>
            <pc:sldMk cId="539311410" sldId="296"/>
            <ac:spMk id="32" creationId="{D7B7BA0F-398C-43A6-8CCE-C1EEB0177275}"/>
          </ac:spMkLst>
        </pc:spChg>
        <pc:spChg chg="mod">
          <ac:chgData name="Anders W" userId="e2e8d88da075488e" providerId="LiveId" clId="{4C2FC804-90FE-40C9-B087-9B4A428D088C}" dt="2018-02-25T08:54:28.390" v="139" actId="14100"/>
          <ac:spMkLst>
            <pc:docMk/>
            <pc:sldMk cId="539311410" sldId="296"/>
            <ac:spMk id="41" creationId="{921A392A-7BA1-4B50-9FFC-7AAE7F1BFD5F}"/>
          </ac:spMkLst>
        </pc:spChg>
        <pc:cxnChg chg="del">
          <ac:chgData name="Anders W" userId="e2e8d88da075488e" providerId="LiveId" clId="{4C2FC804-90FE-40C9-B087-9B4A428D088C}" dt="2018-02-25T08:48:50.099" v="111" actId="478"/>
          <ac:cxnSpMkLst>
            <pc:docMk/>
            <pc:sldMk cId="539311410" sldId="296"/>
            <ac:cxnSpMk id="8" creationId="{01E1F265-4F05-43D4-B6AD-D2DEB060046F}"/>
          </ac:cxnSpMkLst>
        </pc:cxnChg>
        <pc:cxnChg chg="add mod">
          <ac:chgData name="Anders W" userId="e2e8d88da075488e" providerId="LiveId" clId="{4C2FC804-90FE-40C9-B087-9B4A428D088C}" dt="2018-02-25T08:49:26.959" v="116" actId="1076"/>
          <ac:cxnSpMkLst>
            <pc:docMk/>
            <pc:sldMk cId="539311410" sldId="296"/>
            <ac:cxnSpMk id="22" creationId="{A8216443-37C0-49E2-9E1D-D37BAC79E2D7}"/>
          </ac:cxnSpMkLst>
        </pc:cxnChg>
        <pc:cxnChg chg="add mod">
          <ac:chgData name="Anders W" userId="e2e8d88da075488e" providerId="LiveId" clId="{4C2FC804-90FE-40C9-B087-9B4A428D088C}" dt="2018-02-25T08:49:01.114" v="112" actId="14100"/>
          <ac:cxnSpMkLst>
            <pc:docMk/>
            <pc:sldMk cId="539311410" sldId="296"/>
            <ac:cxnSpMk id="29" creationId="{B4EA8641-E90D-4838-ADDC-5C4582DE7D75}"/>
          </ac:cxnSpMkLst>
        </pc:cxnChg>
        <pc:cxnChg chg="mod">
          <ac:chgData name="Anders W" userId="e2e8d88da075488e" providerId="LiveId" clId="{4C2FC804-90FE-40C9-B087-9B4A428D088C}" dt="2018-02-25T08:54:28.390" v="139" actId="14100"/>
          <ac:cxnSpMkLst>
            <pc:docMk/>
            <pc:sldMk cId="539311410" sldId="296"/>
            <ac:cxnSpMk id="40" creationId="{4A674A95-5263-4FFC-82E8-F7AB3C098A41}"/>
          </ac:cxnSpMkLst>
        </pc:cxnChg>
      </pc:sldChg>
      <pc:sldChg chg="addSp modSp">
        <pc:chgData name="Anders W" userId="e2e8d88da075488e" providerId="LiveId" clId="{4C2FC804-90FE-40C9-B087-9B4A428D088C}" dt="2018-02-25T08:47:16.163" v="108" actId="14100"/>
        <pc:sldMkLst>
          <pc:docMk/>
          <pc:sldMk cId="2735796133" sldId="297"/>
        </pc:sldMkLst>
        <pc:spChg chg="mod">
          <ac:chgData name="Anders W" userId="e2e8d88da075488e" providerId="LiveId" clId="{4C2FC804-90FE-40C9-B087-9B4A428D088C}" dt="2018-02-25T08:47:16.163" v="108" actId="14100"/>
          <ac:spMkLst>
            <pc:docMk/>
            <pc:sldMk cId="2735796133" sldId="297"/>
            <ac:spMk id="3" creationId="{CAE71A7D-89C3-4C52-B0F0-1525E17EFF89}"/>
          </ac:spMkLst>
        </pc:spChg>
        <pc:spChg chg="add mod">
          <ac:chgData name="Anders W" userId="e2e8d88da075488e" providerId="LiveId" clId="{4C2FC804-90FE-40C9-B087-9B4A428D088C}" dt="2018-02-25T08:46:58.525" v="104" actId="1036"/>
          <ac:spMkLst>
            <pc:docMk/>
            <pc:sldMk cId="2735796133" sldId="297"/>
            <ac:spMk id="8" creationId="{83E5C166-B149-4776-9B4D-28D8AFE93B5D}"/>
          </ac:spMkLst>
        </pc:spChg>
      </pc:sldChg>
      <pc:sldChg chg="addSp modSp modAnim">
        <pc:chgData name="Anders W" userId="e2e8d88da075488e" providerId="LiveId" clId="{4C2FC804-90FE-40C9-B087-9B4A428D088C}" dt="2018-02-25T09:30:46.701" v="230" actId="1076"/>
        <pc:sldMkLst>
          <pc:docMk/>
          <pc:sldMk cId="2613798834" sldId="298"/>
        </pc:sldMkLst>
        <pc:spChg chg="mod">
          <ac:chgData name="Anders W" userId="e2e8d88da075488e" providerId="LiveId" clId="{4C2FC804-90FE-40C9-B087-9B4A428D088C}" dt="2018-02-25T09:16:41.762" v="213" actId="1076"/>
          <ac:spMkLst>
            <pc:docMk/>
            <pc:sldMk cId="2613798834" sldId="298"/>
            <ac:spMk id="5" creationId="{0C755E0A-4F5D-4D51-B723-F8EEE157FC47}"/>
          </ac:spMkLst>
        </pc:spChg>
        <pc:spChg chg="mod">
          <ac:chgData name="Anders W" userId="e2e8d88da075488e" providerId="LiveId" clId="{4C2FC804-90FE-40C9-B087-9B4A428D088C}" dt="2018-02-25T09:16:14.976" v="207" actId="14100"/>
          <ac:spMkLst>
            <pc:docMk/>
            <pc:sldMk cId="2613798834" sldId="298"/>
            <ac:spMk id="6" creationId="{0C755E0A-4F5D-4D51-B723-F8EEE157FC47}"/>
          </ac:spMkLst>
        </pc:spChg>
        <pc:spChg chg="mod">
          <ac:chgData name="Anders W" userId="e2e8d88da075488e" providerId="LiveId" clId="{4C2FC804-90FE-40C9-B087-9B4A428D088C}" dt="2018-02-25T09:23:14.074" v="226" actId="1076"/>
          <ac:spMkLst>
            <pc:docMk/>
            <pc:sldMk cId="2613798834" sldId="298"/>
            <ac:spMk id="7" creationId="{0C755E0A-4F5D-4D51-B723-F8EEE157FC47}"/>
          </ac:spMkLst>
        </pc:spChg>
        <pc:spChg chg="mod">
          <ac:chgData name="Anders W" userId="e2e8d88da075488e" providerId="LiveId" clId="{4C2FC804-90FE-40C9-B087-9B4A428D088C}" dt="2018-02-25T09:15:42.773" v="202" actId="1076"/>
          <ac:spMkLst>
            <pc:docMk/>
            <pc:sldMk cId="2613798834" sldId="298"/>
            <ac:spMk id="8" creationId="{0C755E0A-4F5D-4D51-B723-F8EEE157FC47}"/>
          </ac:spMkLst>
        </pc:spChg>
        <pc:spChg chg="mod">
          <ac:chgData name="Anders W" userId="e2e8d88da075488e" providerId="LiveId" clId="{4C2FC804-90FE-40C9-B087-9B4A428D088C}" dt="2018-02-25T09:15:34.166" v="200" actId="1076"/>
          <ac:spMkLst>
            <pc:docMk/>
            <pc:sldMk cId="2613798834" sldId="298"/>
            <ac:spMk id="11" creationId="{0C755E0A-4F5D-4D51-B723-F8EEE157FC47}"/>
          </ac:spMkLst>
        </pc:spChg>
        <pc:spChg chg="mod">
          <ac:chgData name="Anders W" userId="e2e8d88da075488e" providerId="LiveId" clId="{4C2FC804-90FE-40C9-B087-9B4A428D088C}" dt="2018-02-25T09:15:28.006" v="198" actId="1076"/>
          <ac:spMkLst>
            <pc:docMk/>
            <pc:sldMk cId="2613798834" sldId="298"/>
            <ac:spMk id="12" creationId="{0C755E0A-4F5D-4D51-B723-F8EEE157FC47}"/>
          </ac:spMkLst>
        </pc:spChg>
        <pc:spChg chg="add mod">
          <ac:chgData name="Anders W" userId="e2e8d88da075488e" providerId="LiveId" clId="{4C2FC804-90FE-40C9-B087-9B4A428D088C}" dt="2018-02-25T09:16:46.521" v="214" actId="1076"/>
          <ac:spMkLst>
            <pc:docMk/>
            <pc:sldMk cId="2613798834" sldId="298"/>
            <ac:spMk id="21" creationId="{E304E838-530B-497B-A179-B843F7183ADE}"/>
          </ac:spMkLst>
        </pc:spChg>
        <pc:spChg chg="mod">
          <ac:chgData name="Anders W" userId="e2e8d88da075488e" providerId="LiveId" clId="{4C2FC804-90FE-40C9-B087-9B4A428D088C}" dt="2018-02-25T09:22:25.634" v="224" actId="14100"/>
          <ac:spMkLst>
            <pc:docMk/>
            <pc:sldMk cId="2613798834" sldId="298"/>
            <ac:spMk id="23" creationId="{6EB12C6A-2058-46AB-AC09-673FF1F09423}"/>
          </ac:spMkLst>
        </pc:spChg>
        <pc:spChg chg="add mod">
          <ac:chgData name="Anders W" userId="e2e8d88da075488e" providerId="LiveId" clId="{4C2FC804-90FE-40C9-B087-9B4A428D088C}" dt="2018-02-25T09:18:55.296" v="218" actId="1076"/>
          <ac:spMkLst>
            <pc:docMk/>
            <pc:sldMk cId="2613798834" sldId="298"/>
            <ac:spMk id="26" creationId="{DD8086DD-0616-478E-8BCB-224D5FF4C25E}"/>
          </ac:spMkLst>
        </pc:spChg>
        <pc:cxnChg chg="mod">
          <ac:chgData name="Anders W" userId="e2e8d88da075488e" providerId="LiveId" clId="{4C2FC804-90FE-40C9-B087-9B4A428D088C}" dt="2018-02-25T09:22:32.675" v="225" actId="14100"/>
          <ac:cxnSpMkLst>
            <pc:docMk/>
            <pc:sldMk cId="2613798834" sldId="298"/>
            <ac:cxnSpMk id="13" creationId="{CDD358F7-CD17-431B-A3DD-315AF03F5B9E}"/>
          </ac:cxnSpMkLst>
        </pc:cxnChg>
        <pc:cxnChg chg="mod">
          <ac:chgData name="Anders W" userId="e2e8d88da075488e" providerId="LiveId" clId="{4C2FC804-90FE-40C9-B087-9B4A428D088C}" dt="2018-02-25T09:15:46.078" v="203" actId="14100"/>
          <ac:cxnSpMkLst>
            <pc:docMk/>
            <pc:sldMk cId="2613798834" sldId="298"/>
            <ac:cxnSpMk id="15" creationId="{5E0F82DE-4372-490C-A1FD-DBD63D8EC693}"/>
          </ac:cxnSpMkLst>
        </pc:cxnChg>
        <pc:cxnChg chg="mod">
          <ac:chgData name="Anders W" userId="e2e8d88da075488e" providerId="LiveId" clId="{4C2FC804-90FE-40C9-B087-9B4A428D088C}" dt="2018-02-25T09:23:17.446" v="227" actId="14100"/>
          <ac:cxnSpMkLst>
            <pc:docMk/>
            <pc:sldMk cId="2613798834" sldId="298"/>
            <ac:cxnSpMk id="17" creationId="{2F6C8DB7-0AA2-4F20-B40D-6AE9335CCA29}"/>
          </ac:cxnSpMkLst>
        </pc:cxnChg>
        <pc:cxnChg chg="mod">
          <ac:chgData name="Anders W" userId="e2e8d88da075488e" providerId="LiveId" clId="{4C2FC804-90FE-40C9-B087-9B4A428D088C}" dt="2018-02-25T09:15:31.770" v="199" actId="14100"/>
          <ac:cxnSpMkLst>
            <pc:docMk/>
            <pc:sldMk cId="2613798834" sldId="298"/>
            <ac:cxnSpMk id="25" creationId="{BF750A95-9459-449A-A0AF-1DE627E6B774}"/>
          </ac:cxnSpMkLst>
        </pc:cxnChg>
        <pc:cxnChg chg="add mod">
          <ac:chgData name="Anders W" userId="e2e8d88da075488e" providerId="LiveId" clId="{4C2FC804-90FE-40C9-B087-9B4A428D088C}" dt="2018-02-25T09:19:12.314" v="220" actId="14100"/>
          <ac:cxnSpMkLst>
            <pc:docMk/>
            <pc:sldMk cId="2613798834" sldId="298"/>
            <ac:cxnSpMk id="28" creationId="{6CD45972-1393-4D3C-B0E4-EC2E6F325F6B}"/>
          </ac:cxnSpMkLst>
        </pc:cxnChg>
      </pc:sldChg>
      <pc:sldChg chg="add">
        <pc:chgData name="Anders W" userId="e2e8d88da075488e" providerId="LiveId" clId="{4C2FC804-90FE-40C9-B087-9B4A428D088C}" dt="2018-02-25T09:44:22.109" v="632"/>
        <pc:sldMkLst>
          <pc:docMk/>
          <pc:sldMk cId="2182578031" sldId="2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97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8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471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60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80832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3175" y="0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-3173" y="660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7368"/>
            <a:ext cx="4765676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6" y="1807368"/>
            <a:ext cx="12195173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37" y="246950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4323" y="2443163"/>
            <a:ext cx="75184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10206715" y="6245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38212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39298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139297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1079851" y="1068225"/>
            <a:ext cx="48768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967" y="1068225"/>
            <a:ext cx="48768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1097280" y="1390954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390953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8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9" y="6073434"/>
            <a:ext cx="2727584" cy="575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9" y="6073434"/>
            <a:ext cx="2727584" cy="57586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79141" y="3717128"/>
            <a:ext cx="5852269" cy="1958458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dirty="0"/>
              <a:t>utbildning på forskarnivå</a:t>
            </a:r>
            <a:br>
              <a:rPr lang="sv-SE" dirty="0"/>
            </a:br>
            <a:r>
              <a:rPr lang="sv-SE" dirty="0"/>
              <a:t>Fall 3 - Läser mot doktorsexamen </a:t>
            </a:r>
            <a:br>
              <a:rPr lang="sv-SE" dirty="0"/>
            </a:br>
            <a:r>
              <a:rPr lang="sv-SE" sz="2200" dirty="0"/>
              <a:t>har tidigare läst mot licentiatexamen </a:t>
            </a:r>
            <a:br>
              <a:rPr lang="sv-SE" sz="2200" dirty="0"/>
            </a:br>
            <a:r>
              <a:rPr lang="sv-SE" sz="2200" dirty="0"/>
              <a:t>vid det egna lärosätet inom </a:t>
            </a:r>
            <a:r>
              <a:rPr lang="sv-SE" sz="2200" i="1" dirty="0"/>
              <a:t>samma</a:t>
            </a:r>
            <a:r>
              <a:rPr lang="sv-SE" sz="2200" dirty="0"/>
              <a:t> ämne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79752" y="5771525"/>
            <a:ext cx="2112893" cy="755657"/>
          </a:xfrm>
        </p:spPr>
        <p:txBody>
          <a:bodyPr>
            <a:normAutofit/>
          </a:bodyPr>
          <a:lstStyle/>
          <a:p>
            <a:pPr algn="ctr"/>
            <a:r>
              <a:rPr lang="sv-SE" i="0" dirty="0"/>
              <a:t>Anders Vestin</a:t>
            </a:r>
          </a:p>
          <a:p>
            <a:pPr algn="ctr"/>
            <a:r>
              <a:rPr lang="sv-SE" i="0" dirty="0"/>
              <a:t>2018-02-22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018B4-38EF-4EFF-839B-DF79CCA6913F}"/>
              </a:ext>
            </a:extLst>
          </p:cNvPr>
          <p:cNvSpPr txBox="1">
            <a:spLocks/>
          </p:cNvSpPr>
          <p:nvPr/>
        </p:nvSpPr>
        <p:spPr>
          <a:xfrm>
            <a:off x="1451142" y="2335651"/>
            <a:ext cx="7630102" cy="9792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/>
              <a:t>Fall 3: Läser mot doktorsexamen  </a:t>
            </a:r>
          </a:p>
          <a:p>
            <a:r>
              <a:rPr lang="sv-SE" sz="2400" dirty="0"/>
              <a:t>- </a:t>
            </a:r>
            <a:r>
              <a:rPr lang="sv-SE" sz="1600" dirty="0"/>
              <a:t>har tidigare läst mot licentiatexamen vid det egna lärosätet inom </a:t>
            </a:r>
            <a:r>
              <a:rPr lang="sv-SE" sz="1600" i="1" dirty="0"/>
              <a:t>samma</a:t>
            </a:r>
            <a:r>
              <a:rPr lang="sv-SE" sz="1600" dirty="0"/>
              <a:t> ämne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913417"/>
            <a:ext cx="7886700" cy="26569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1451142" y="937523"/>
            <a:ext cx="7520940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Förutsättningar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8F11396-45B7-41EA-BD0E-BBA979FF6B5A}"/>
              </a:ext>
            </a:extLst>
          </p:cNvPr>
          <p:cNvSpPr txBox="1"/>
          <p:nvPr/>
        </p:nvSpPr>
        <p:spPr>
          <a:xfrm>
            <a:off x="1451142" y="1628006"/>
            <a:ext cx="81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Följande fall är ett exempel på hur ett lärosäte kan tillämpa funktionaliteten för utbildning på forskarnivå. </a:t>
            </a:r>
          </a:p>
        </p:txBody>
      </p:sp>
    </p:spTree>
    <p:extLst>
      <p:ext uri="{BB962C8B-B14F-4D97-AF65-F5344CB8AC3E}">
        <p14:creationId xmlns:p14="http://schemas.microsoft.com/office/powerpoint/2010/main" val="177581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993702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412145" y="267638"/>
            <a:ext cx="2607501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Scenario fall 3 </a:t>
            </a:r>
          </a:p>
        </p:txBody>
      </p:sp>
      <p:sp>
        <p:nvSpPr>
          <p:cNvPr id="27" name="Rektangel 14">
            <a:extLst>
              <a:ext uri="{FF2B5EF4-FFF2-40B4-BE49-F238E27FC236}">
                <a16:creationId xmlns:a16="http://schemas.microsoft.com/office/drawing/2014/main" id="{2E2401D9-08EE-470E-8B70-E6D7246EA55F}"/>
              </a:ext>
            </a:extLst>
          </p:cNvPr>
          <p:cNvSpPr/>
          <p:nvPr/>
        </p:nvSpPr>
        <p:spPr>
          <a:xfrm>
            <a:off x="7901829" y="4055802"/>
            <a:ext cx="2391621" cy="1307210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Doktorsexamen utfärdas </a:t>
            </a:r>
          </a:p>
        </p:txBody>
      </p:sp>
      <p:cxnSp>
        <p:nvCxnSpPr>
          <p:cNvPr id="28" name="Rak pil 53">
            <a:extLst>
              <a:ext uri="{FF2B5EF4-FFF2-40B4-BE49-F238E27FC236}">
                <a16:creationId xmlns:a16="http://schemas.microsoft.com/office/drawing/2014/main" id="{39496ED6-7839-42F4-9894-910FB250B650}"/>
              </a:ext>
            </a:extLst>
          </p:cNvPr>
          <p:cNvCxnSpPr>
            <a:cxnSpLocks/>
            <a:stCxn id="32" idx="6"/>
            <a:endCxn id="36" idx="2"/>
          </p:cNvCxnSpPr>
          <p:nvPr/>
        </p:nvCxnSpPr>
        <p:spPr>
          <a:xfrm>
            <a:off x="2081457" y="3675810"/>
            <a:ext cx="3308067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 63">
            <a:extLst>
              <a:ext uri="{FF2B5EF4-FFF2-40B4-BE49-F238E27FC236}">
                <a16:creationId xmlns:a16="http://schemas.microsoft.com/office/drawing/2014/main" id="{FF6CAA8B-D557-4096-8257-2AF82ADB5775}"/>
              </a:ext>
            </a:extLst>
          </p:cNvPr>
          <p:cNvSpPr/>
          <p:nvPr/>
        </p:nvSpPr>
        <p:spPr>
          <a:xfrm>
            <a:off x="9004652" y="3593632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81">
            <a:extLst>
              <a:ext uri="{FF2B5EF4-FFF2-40B4-BE49-F238E27FC236}">
                <a16:creationId xmlns:a16="http://schemas.microsoft.com/office/drawing/2014/main" id="{1C3A5A9E-E34F-47C3-950D-57CCF5E3B9B7}"/>
              </a:ext>
            </a:extLst>
          </p:cNvPr>
          <p:cNvCxnSpPr>
            <a:cxnSpLocks/>
            <a:stCxn id="29" idx="4"/>
            <a:endCxn id="27" idx="0"/>
          </p:cNvCxnSpPr>
          <p:nvPr/>
        </p:nvCxnSpPr>
        <p:spPr>
          <a:xfrm flipH="1">
            <a:off x="9097640" y="3784132"/>
            <a:ext cx="2262" cy="27167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64">
            <a:extLst>
              <a:ext uri="{FF2B5EF4-FFF2-40B4-BE49-F238E27FC236}">
                <a16:creationId xmlns:a16="http://schemas.microsoft.com/office/drawing/2014/main" id="{045D6407-C5F9-40ED-9B4E-CBD2EA174B79}"/>
              </a:ext>
            </a:extLst>
          </p:cNvPr>
          <p:cNvSpPr/>
          <p:nvPr/>
        </p:nvSpPr>
        <p:spPr>
          <a:xfrm>
            <a:off x="957160" y="4058535"/>
            <a:ext cx="2062485" cy="2698840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Doktoranden antas till en utbildning </a:t>
            </a:r>
          </a:p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- 120 hp</a:t>
            </a:r>
          </a:p>
          <a:p>
            <a:pPr algn="ctr"/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Kurspaketerings-tillfället avses leda till </a:t>
            </a:r>
            <a:r>
              <a:rPr lang="sv-SE" sz="1600" b="1" dirty="0">
                <a:solidFill>
                  <a:schemeClr val="accent6">
                    <a:lumMod val="50000"/>
                  </a:schemeClr>
                </a:solidFill>
              </a:rPr>
              <a:t>licentiatexamen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2" name="Ellips 76">
            <a:extLst>
              <a:ext uri="{FF2B5EF4-FFF2-40B4-BE49-F238E27FC236}">
                <a16:creationId xmlns:a16="http://schemas.microsoft.com/office/drawing/2014/main" id="{49527FF3-6D54-49AD-8D5A-FD453B4848F4}"/>
              </a:ext>
            </a:extLst>
          </p:cNvPr>
          <p:cNvSpPr/>
          <p:nvPr/>
        </p:nvSpPr>
        <p:spPr>
          <a:xfrm>
            <a:off x="1890957" y="3580560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78">
            <a:extLst>
              <a:ext uri="{FF2B5EF4-FFF2-40B4-BE49-F238E27FC236}">
                <a16:creationId xmlns:a16="http://schemas.microsoft.com/office/drawing/2014/main" id="{BA5248B1-0DFA-41E6-8A39-89FC633A2285}"/>
              </a:ext>
            </a:extLst>
          </p:cNvPr>
          <p:cNvCxnSpPr>
            <a:cxnSpLocks/>
            <a:stCxn id="32" idx="4"/>
            <a:endCxn id="31" idx="0"/>
          </p:cNvCxnSpPr>
          <p:nvPr/>
        </p:nvCxnSpPr>
        <p:spPr>
          <a:xfrm>
            <a:off x="1986207" y="3771060"/>
            <a:ext cx="2196" cy="2874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9">
            <a:extLst>
              <a:ext uri="{FF2B5EF4-FFF2-40B4-BE49-F238E27FC236}">
                <a16:creationId xmlns:a16="http://schemas.microsoft.com/office/drawing/2014/main" id="{FF46A080-C4C5-4575-AC30-0EBCE24ABB5B}"/>
              </a:ext>
            </a:extLst>
          </p:cNvPr>
          <p:cNvSpPr/>
          <p:nvPr/>
        </p:nvSpPr>
        <p:spPr>
          <a:xfrm>
            <a:off x="3422986" y="2069506"/>
            <a:ext cx="38834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Innehåll i utbildningen läggs in och resultat rapporteras kontinuerligt under utbildningen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F9B60D38-B01D-4BA4-81A0-22067F7D8C30}"/>
              </a:ext>
            </a:extLst>
          </p:cNvPr>
          <p:cNvSpPr txBox="1"/>
          <p:nvPr/>
        </p:nvSpPr>
        <p:spPr>
          <a:xfrm>
            <a:off x="2936453" y="1275477"/>
            <a:ext cx="497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Ett förväntat deltagande dokumenteras i Ladok och doktoranden påbörjar sin utbildning.</a:t>
            </a:r>
          </a:p>
        </p:txBody>
      </p: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D28D2208-9437-4A7A-8DEB-9A71BF9D235A}"/>
              </a:ext>
            </a:extLst>
          </p:cNvPr>
          <p:cNvCxnSpPr>
            <a:cxnSpLocks/>
          </p:cNvCxnSpPr>
          <p:nvPr/>
        </p:nvCxnSpPr>
        <p:spPr>
          <a:xfrm flipH="1">
            <a:off x="2936453" y="3111989"/>
            <a:ext cx="1137358" cy="2777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A5D1CE7E-CB9B-4866-9543-0D154A799DA8}"/>
              </a:ext>
            </a:extLst>
          </p:cNvPr>
          <p:cNvCxnSpPr>
            <a:cxnSpLocks/>
          </p:cNvCxnSpPr>
          <p:nvPr/>
        </p:nvCxnSpPr>
        <p:spPr>
          <a:xfrm>
            <a:off x="4693748" y="3085169"/>
            <a:ext cx="1" cy="385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66F66A93-2B55-4422-AEB9-C8D3F0C615F7}"/>
              </a:ext>
            </a:extLst>
          </p:cNvPr>
          <p:cNvCxnSpPr>
            <a:cxnSpLocks/>
          </p:cNvCxnSpPr>
          <p:nvPr/>
        </p:nvCxnSpPr>
        <p:spPr>
          <a:xfrm>
            <a:off x="5721016" y="3098579"/>
            <a:ext cx="452761" cy="364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ruta 60">
            <a:extLst>
              <a:ext uri="{FF2B5EF4-FFF2-40B4-BE49-F238E27FC236}">
                <a16:creationId xmlns:a16="http://schemas.microsoft.com/office/drawing/2014/main" id="{D065E9B3-42FE-4DD7-8550-7FAA260CCDAD}"/>
              </a:ext>
            </a:extLst>
          </p:cNvPr>
          <p:cNvSpPr txBox="1"/>
          <p:nvPr/>
        </p:nvSpPr>
        <p:spPr>
          <a:xfrm>
            <a:off x="1699943" y="3318705"/>
            <a:ext cx="616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0 hp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5550C8F-72EE-4BD3-AD0A-C029B29C6FC2}"/>
              </a:ext>
            </a:extLst>
          </p:cNvPr>
          <p:cNvSpPr txBox="1"/>
          <p:nvPr/>
        </p:nvSpPr>
        <p:spPr>
          <a:xfrm>
            <a:off x="5194898" y="3339793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120 hp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460F12E-32E7-40E8-BFDC-5F9ED9B80D6A}"/>
              </a:ext>
            </a:extLst>
          </p:cNvPr>
          <p:cNvSpPr txBox="1"/>
          <p:nvPr/>
        </p:nvSpPr>
        <p:spPr>
          <a:xfrm>
            <a:off x="8706575" y="3353212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240 hp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FB33933D-C14B-4CCA-AAEC-E2AEAEB6522E}"/>
              </a:ext>
            </a:extLst>
          </p:cNvPr>
          <p:cNvSpPr txBox="1"/>
          <p:nvPr/>
        </p:nvSpPr>
        <p:spPr>
          <a:xfrm>
            <a:off x="3405220" y="3389785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60 hp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5E0C9919-2A6A-4DA7-A103-507FBCD40B0E}"/>
              </a:ext>
            </a:extLst>
          </p:cNvPr>
          <p:cNvSpPr txBox="1"/>
          <p:nvPr/>
        </p:nvSpPr>
        <p:spPr>
          <a:xfrm>
            <a:off x="7158675" y="3387998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180 hp</a:t>
            </a:r>
          </a:p>
        </p:txBody>
      </p: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C763F49D-F050-4827-A500-7ED3DF0583B5}"/>
              </a:ext>
            </a:extLst>
          </p:cNvPr>
          <p:cNvCxnSpPr>
            <a:cxnSpLocks/>
          </p:cNvCxnSpPr>
          <p:nvPr/>
        </p:nvCxnSpPr>
        <p:spPr>
          <a:xfrm>
            <a:off x="6660416" y="3085170"/>
            <a:ext cx="1407237" cy="343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ktangel 64">
            <a:extLst>
              <a:ext uri="{FF2B5EF4-FFF2-40B4-BE49-F238E27FC236}">
                <a16:creationId xmlns:a16="http://schemas.microsoft.com/office/drawing/2014/main" id="{E0BD0AC1-DAFE-4A77-9CBA-26E2FB856EBE}"/>
              </a:ext>
            </a:extLst>
          </p:cNvPr>
          <p:cNvSpPr/>
          <p:nvPr/>
        </p:nvSpPr>
        <p:spPr>
          <a:xfrm>
            <a:off x="4290173" y="4062317"/>
            <a:ext cx="2576442" cy="2582724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Ansökan om att förlänga utbildningen beviljas</a:t>
            </a:r>
          </a:p>
          <a:p>
            <a:pPr algn="ctr"/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Ett tillfällesbyte genomförs till ett ämnestillfället som avses leda till </a:t>
            </a:r>
            <a:r>
              <a:rPr lang="sv-SE" sz="16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doktorsexamen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Ellips 76">
            <a:extLst>
              <a:ext uri="{FF2B5EF4-FFF2-40B4-BE49-F238E27FC236}">
                <a16:creationId xmlns:a16="http://schemas.microsoft.com/office/drawing/2014/main" id="{4AEFE9ED-BB7C-4544-B1D1-5B6C3E6BC637}"/>
              </a:ext>
            </a:extLst>
          </p:cNvPr>
          <p:cNvSpPr/>
          <p:nvPr/>
        </p:nvSpPr>
        <p:spPr>
          <a:xfrm>
            <a:off x="5389524" y="3580560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7" name="Rak 78">
            <a:extLst>
              <a:ext uri="{FF2B5EF4-FFF2-40B4-BE49-F238E27FC236}">
                <a16:creationId xmlns:a16="http://schemas.microsoft.com/office/drawing/2014/main" id="{502B4F42-D6B8-4894-85E5-14FD9699CF7F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5484774" y="3771060"/>
            <a:ext cx="2196" cy="2874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53">
            <a:extLst>
              <a:ext uri="{FF2B5EF4-FFF2-40B4-BE49-F238E27FC236}">
                <a16:creationId xmlns:a16="http://schemas.microsoft.com/office/drawing/2014/main" id="{F3787222-2D5E-4C99-A1E1-1B709541C932}"/>
              </a:ext>
            </a:extLst>
          </p:cNvPr>
          <p:cNvCxnSpPr>
            <a:cxnSpLocks/>
            <a:stCxn id="36" idx="6"/>
          </p:cNvCxnSpPr>
          <p:nvPr/>
        </p:nvCxnSpPr>
        <p:spPr>
          <a:xfrm>
            <a:off x="5580024" y="3675810"/>
            <a:ext cx="3449059" cy="199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ruta 25">
            <a:extLst>
              <a:ext uri="{FF2B5EF4-FFF2-40B4-BE49-F238E27FC236}">
                <a16:creationId xmlns:a16="http://schemas.microsoft.com/office/drawing/2014/main" id="{6C8E21BA-D986-408C-AB32-74E34E4CDC17}"/>
              </a:ext>
            </a:extLst>
          </p:cNvPr>
          <p:cNvSpPr txBox="1"/>
          <p:nvPr/>
        </p:nvSpPr>
        <p:spPr>
          <a:xfrm>
            <a:off x="412145" y="758448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Tidslinjen för en doktorands utbildning. </a:t>
            </a:r>
          </a:p>
        </p:txBody>
      </p:sp>
    </p:spTree>
    <p:extLst>
      <p:ext uri="{BB962C8B-B14F-4D97-AF65-F5344CB8AC3E}">
        <p14:creationId xmlns:p14="http://schemas.microsoft.com/office/powerpoint/2010/main" val="11875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2" grpId="0" animBg="1"/>
      <p:bldP spid="34" grpId="0"/>
      <p:bldP spid="46" grpId="0"/>
      <p:bldP spid="61" grpId="0"/>
      <p:bldP spid="62" grpId="0"/>
      <p:bldP spid="63" grpId="0"/>
      <p:bldP spid="64" grpId="0"/>
      <p:bldP spid="65" grpId="0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8">
            <a:extLst>
              <a:ext uri="{FF2B5EF4-FFF2-40B4-BE49-F238E27FC236}">
                <a16:creationId xmlns:a16="http://schemas.microsoft.com/office/drawing/2014/main" id="{4B279EFF-50EC-4F46-9CCB-0FFC8FE814D1}"/>
              </a:ext>
            </a:extLst>
          </p:cNvPr>
          <p:cNvSpPr/>
          <p:nvPr/>
        </p:nvSpPr>
        <p:spPr>
          <a:xfrm>
            <a:off x="5263818" y="489038"/>
            <a:ext cx="6863079" cy="6288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FB35F9DA-311C-47FF-8E2F-9E30261497C7}"/>
              </a:ext>
            </a:extLst>
          </p:cNvPr>
          <p:cNvSpPr txBox="1">
            <a:spLocks/>
          </p:cNvSpPr>
          <p:nvPr/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0" name="Picture 29">
            <a:extLst>
              <a:ext uri="{FF2B5EF4-FFF2-40B4-BE49-F238E27FC236}">
                <a16:creationId xmlns:a16="http://schemas.microsoft.com/office/drawing/2014/main" id="{4C025E1A-2689-49BD-9A88-49E96DDE8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945" y="741303"/>
            <a:ext cx="247081" cy="292837"/>
          </a:xfrm>
          <a:prstGeom prst="rect">
            <a:avLst/>
          </a:prstGeom>
        </p:spPr>
      </p:pic>
      <p:sp>
        <p:nvSpPr>
          <p:cNvPr id="41" name="Rektangel 14">
            <a:extLst>
              <a:ext uri="{FF2B5EF4-FFF2-40B4-BE49-F238E27FC236}">
                <a16:creationId xmlns:a16="http://schemas.microsoft.com/office/drawing/2014/main" id="{B43706CB-DCB2-4944-9B0B-06D4322BA336}"/>
              </a:ext>
            </a:extLst>
          </p:cNvPr>
          <p:cNvSpPr/>
          <p:nvPr/>
        </p:nvSpPr>
        <p:spPr>
          <a:xfrm>
            <a:off x="5444939" y="1263422"/>
            <a:ext cx="6518242" cy="5142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sv-S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 på forskarnivå (Kurspaketering)</a:t>
            </a:r>
          </a:p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 - </a:t>
            </a:r>
            <a:r>
              <a:rPr lang="sv-S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Omfattning: </a:t>
            </a:r>
            <a:r>
              <a:rPr lang="sv-SE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hp</a:t>
            </a:r>
            <a:br>
              <a:rPr lang="sv-S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15">
            <a:extLst>
              <a:ext uri="{FF2B5EF4-FFF2-40B4-BE49-F238E27FC236}">
                <a16:creationId xmlns:a16="http://schemas.microsoft.com/office/drawing/2014/main" id="{A92BBCCB-44A3-4771-AF17-4E6B89C32659}"/>
              </a:ext>
            </a:extLst>
          </p:cNvPr>
          <p:cNvSpPr/>
          <p:nvPr/>
        </p:nvSpPr>
        <p:spPr>
          <a:xfrm>
            <a:off x="5595877" y="3942396"/>
            <a:ext cx="6229238" cy="22984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600"/>
              </a:spcAft>
            </a:pPr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Ämnestillfälle</a:t>
            </a: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(Kurspaketeringstillfälle) </a:t>
            </a:r>
            <a:r>
              <a:rPr lang="sv-SE" sz="16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förväntat deltagande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Avses leda till:  </a:t>
            </a:r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Doktorsexamen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Studieperiod:    2019-07-01 – 2021-06-30</a:t>
            </a:r>
            <a:b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Studieperiodens omfattning: 120 hp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Senare del:      Ej angivet (möjligt, men inget krav)</a:t>
            </a:r>
          </a:p>
          <a:p>
            <a:pPr>
              <a:spcAft>
                <a:spcPts val="600"/>
              </a:spcAft>
            </a:pPr>
            <a:endParaRPr lang="sv-SE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ktangel 15">
            <a:extLst>
              <a:ext uri="{FF2B5EF4-FFF2-40B4-BE49-F238E27FC236}">
                <a16:creationId xmlns:a16="http://schemas.microsoft.com/office/drawing/2014/main" id="{CD315A91-0A90-4BBA-92A5-2A1B606E27C3}"/>
              </a:ext>
            </a:extLst>
          </p:cNvPr>
          <p:cNvSpPr/>
          <p:nvPr/>
        </p:nvSpPr>
        <p:spPr>
          <a:xfrm>
            <a:off x="5595877" y="1984470"/>
            <a:ext cx="6229238" cy="1085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600"/>
              </a:spcAft>
            </a:pPr>
            <a:r>
              <a:rPr lang="sv-SE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Ämnestillfälle </a:t>
            </a:r>
            <a: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(Kurspaketeringstillfälle) - </a:t>
            </a:r>
            <a:r>
              <a:rPr lang="sv-SE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Avklarad</a:t>
            </a:r>
          </a:p>
          <a:p>
            <a:pPr>
              <a:spcAft>
                <a:spcPts val="600"/>
              </a:spcAft>
            </a:pPr>
            <a: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Avses leda till:  </a:t>
            </a:r>
            <a:r>
              <a:rPr lang="sv-SE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Licentiatexamen</a:t>
            </a:r>
            <a:b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Studieperiod:    2015-07-01 – 2018-06-30</a:t>
            </a:r>
            <a:b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Specificerad omfattning: 120 hp</a:t>
            </a:r>
          </a:p>
        </p:txBody>
      </p:sp>
      <p:sp>
        <p:nvSpPr>
          <p:cNvPr id="44" name="Right Arrow 36">
            <a:extLst>
              <a:ext uri="{FF2B5EF4-FFF2-40B4-BE49-F238E27FC236}">
                <a16:creationId xmlns:a16="http://schemas.microsoft.com/office/drawing/2014/main" id="{39F6A64C-4B97-451B-B6C1-C3BFAE66A19B}"/>
              </a:ext>
            </a:extLst>
          </p:cNvPr>
          <p:cNvSpPr/>
          <p:nvPr/>
        </p:nvSpPr>
        <p:spPr>
          <a:xfrm rot="5400000">
            <a:off x="7102125" y="3353916"/>
            <a:ext cx="881821" cy="313350"/>
          </a:xfrm>
          <a:prstGeom prst="rightArrow">
            <a:avLst>
              <a:gd name="adj1" fmla="val 50000"/>
              <a:gd name="adj2" fmla="val 66896"/>
            </a:avLst>
          </a:prstGeom>
          <a:solidFill>
            <a:srgbClr val="9DC3E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sv-SE" sz="11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38">
            <a:extLst>
              <a:ext uri="{FF2B5EF4-FFF2-40B4-BE49-F238E27FC236}">
                <a16:creationId xmlns:a16="http://schemas.microsoft.com/office/drawing/2014/main" id="{83A069ED-F91D-4389-A4A1-B849EC0892EB}"/>
              </a:ext>
            </a:extLst>
          </p:cNvPr>
          <p:cNvSpPr txBox="1"/>
          <p:nvPr/>
        </p:nvSpPr>
        <p:spPr>
          <a:xfrm>
            <a:off x="5457812" y="3306155"/>
            <a:ext cx="19604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Tillfällesbyte</a:t>
            </a:r>
          </a:p>
        </p:txBody>
      </p:sp>
      <p:sp>
        <p:nvSpPr>
          <p:cNvPr id="47" name="TextBox 33">
            <a:extLst>
              <a:ext uri="{FF2B5EF4-FFF2-40B4-BE49-F238E27FC236}">
                <a16:creationId xmlns:a16="http://schemas.microsoft.com/office/drawing/2014/main" id="{971DC928-48B4-4C35-B62A-2404507CE382}"/>
              </a:ext>
            </a:extLst>
          </p:cNvPr>
          <p:cNvSpPr txBox="1"/>
          <p:nvPr/>
        </p:nvSpPr>
        <p:spPr>
          <a:xfrm>
            <a:off x="6304003" y="561762"/>
            <a:ext cx="4588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Doktorandens studieplan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75A739C-6313-4DEA-A224-93FECB2B5208}"/>
              </a:ext>
            </a:extLst>
          </p:cNvPr>
          <p:cNvSpPr txBox="1"/>
          <p:nvPr/>
        </p:nvSpPr>
        <p:spPr>
          <a:xfrm>
            <a:off x="9808506" y="3296323"/>
            <a:ext cx="2156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Samma lärosäte</a:t>
            </a:r>
          </a:p>
        </p:txBody>
      </p:sp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8B467F87-497A-477F-8B9E-B9BFBDDF9786}"/>
              </a:ext>
            </a:extLst>
          </p:cNvPr>
          <p:cNvCxnSpPr>
            <a:cxnSpLocks/>
          </p:cNvCxnSpPr>
          <p:nvPr/>
        </p:nvCxnSpPr>
        <p:spPr>
          <a:xfrm flipV="1">
            <a:off x="10812187" y="3069681"/>
            <a:ext cx="0" cy="226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4EE04D05-C26B-44FC-868D-1D7449E08742}"/>
              </a:ext>
            </a:extLst>
          </p:cNvPr>
          <p:cNvCxnSpPr>
            <a:cxnSpLocks/>
          </p:cNvCxnSpPr>
          <p:nvPr/>
        </p:nvCxnSpPr>
        <p:spPr>
          <a:xfrm>
            <a:off x="10812187" y="3757988"/>
            <a:ext cx="0" cy="1935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Ellips 50">
            <a:extLst>
              <a:ext uri="{FF2B5EF4-FFF2-40B4-BE49-F238E27FC236}">
                <a16:creationId xmlns:a16="http://schemas.microsoft.com/office/drawing/2014/main" id="{D841F071-996E-4450-B558-6AB4D37A3362}"/>
              </a:ext>
            </a:extLst>
          </p:cNvPr>
          <p:cNvSpPr/>
          <p:nvPr/>
        </p:nvSpPr>
        <p:spPr>
          <a:xfrm>
            <a:off x="9811858" y="3156540"/>
            <a:ext cx="1917425" cy="68752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48CFE622-66EF-40FE-AF26-C536758E341F}"/>
              </a:ext>
            </a:extLst>
          </p:cNvPr>
          <p:cNvSpPr txBox="1"/>
          <p:nvPr/>
        </p:nvSpPr>
        <p:spPr>
          <a:xfrm>
            <a:off x="366885" y="1508001"/>
            <a:ext cx="435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Ett </a:t>
            </a:r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Ämnestillfälle</a:t>
            </a: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 skapas med: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CBD5B3D1-4C1D-45A1-992D-E2E4EF5406D8}"/>
              </a:ext>
            </a:extLst>
          </p:cNvPr>
          <p:cNvSpPr txBox="1"/>
          <p:nvPr/>
        </p:nvSpPr>
        <p:spPr>
          <a:xfrm>
            <a:off x="406631" y="3740059"/>
            <a:ext cx="4513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Senare del: Ej angivet 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eller 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Nej.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lvl="1"/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För att genomföra ett tillfällesbyte kan senare del inte vara ”Ja”. 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8315365D-FCFA-467A-B242-4E3339D17FE7}"/>
              </a:ext>
            </a:extLst>
          </p:cNvPr>
          <p:cNvSpPr txBox="1"/>
          <p:nvPr/>
        </p:nvSpPr>
        <p:spPr>
          <a:xfrm>
            <a:off x="366885" y="2750674"/>
            <a:ext cx="3897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Studieperiodens omfattning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Anges utifrån doktorandens förväntade deltagande, d.v.s. 120 hp</a:t>
            </a:r>
            <a:r>
              <a:rPr lang="sv-SE" dirty="0"/>
              <a:t>.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B63C18E8-976B-46C1-A475-5DE031BEE588}"/>
              </a:ext>
            </a:extLst>
          </p:cNvPr>
          <p:cNvSpPr txBox="1"/>
          <p:nvPr/>
        </p:nvSpPr>
        <p:spPr>
          <a:xfrm>
            <a:off x="366885" y="2011953"/>
            <a:ext cx="402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Attributet 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’Avses leda till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’:  ”Doktorsexamen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sv-S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itle 16">
            <a:extLst>
              <a:ext uri="{FF2B5EF4-FFF2-40B4-BE49-F238E27FC236}">
                <a16:creationId xmlns:a16="http://schemas.microsoft.com/office/drawing/2014/main" id="{60130997-0626-484D-A242-29433E971158}"/>
              </a:ext>
            </a:extLst>
          </p:cNvPr>
          <p:cNvSpPr txBox="1">
            <a:spLocks/>
          </p:cNvSpPr>
          <p:nvPr/>
        </p:nvSpPr>
        <p:spPr>
          <a:xfrm>
            <a:off x="228819" y="342152"/>
            <a:ext cx="5112977" cy="1045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Fall 3: Läser mot doktorsexamen </a:t>
            </a:r>
          </a:p>
          <a:p>
            <a:r>
              <a:rPr lang="sv-SE" sz="1800" dirty="0"/>
              <a:t>- har tidigare läst mot licentiatexamen vid det egna lärosätet inom </a:t>
            </a:r>
            <a:r>
              <a:rPr lang="sv-SE" sz="1800" i="1" dirty="0"/>
              <a:t>samma</a:t>
            </a:r>
            <a:r>
              <a:rPr lang="sv-SE" sz="1800" dirty="0"/>
              <a:t> ämne 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0703F6F2-E652-4AEF-A5D7-2CDE21E40E3A}"/>
              </a:ext>
            </a:extLst>
          </p:cNvPr>
          <p:cNvSpPr txBox="1"/>
          <p:nvPr/>
        </p:nvSpPr>
        <p:spPr>
          <a:xfrm>
            <a:off x="7964954" y="3311072"/>
            <a:ext cx="1772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Samma ämne</a:t>
            </a:r>
          </a:p>
        </p:txBody>
      </p:sp>
      <p:cxnSp>
        <p:nvCxnSpPr>
          <p:cNvPr id="60" name="Rak pilkoppling 59">
            <a:extLst>
              <a:ext uri="{FF2B5EF4-FFF2-40B4-BE49-F238E27FC236}">
                <a16:creationId xmlns:a16="http://schemas.microsoft.com/office/drawing/2014/main" id="{A748E876-4A64-4D16-87B1-0EF35E402E86}"/>
              </a:ext>
            </a:extLst>
          </p:cNvPr>
          <p:cNvCxnSpPr>
            <a:cxnSpLocks/>
          </p:cNvCxnSpPr>
          <p:nvPr/>
        </p:nvCxnSpPr>
        <p:spPr>
          <a:xfrm flipV="1">
            <a:off x="8850650" y="3054936"/>
            <a:ext cx="0" cy="226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ak pilkoppling 60">
            <a:extLst>
              <a:ext uri="{FF2B5EF4-FFF2-40B4-BE49-F238E27FC236}">
                <a16:creationId xmlns:a16="http://schemas.microsoft.com/office/drawing/2014/main" id="{FF4B49C1-26D8-4616-9B28-FDF734535F07}"/>
              </a:ext>
            </a:extLst>
          </p:cNvPr>
          <p:cNvCxnSpPr>
            <a:cxnSpLocks/>
          </p:cNvCxnSpPr>
          <p:nvPr/>
        </p:nvCxnSpPr>
        <p:spPr>
          <a:xfrm>
            <a:off x="8850650" y="3711182"/>
            <a:ext cx="0" cy="2255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7850321" y="3171289"/>
            <a:ext cx="1917425" cy="68752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97699B62-786A-45D7-A7A0-A12597D957B5}"/>
              </a:ext>
            </a:extLst>
          </p:cNvPr>
          <p:cNvCxnSpPr>
            <a:cxnSpLocks/>
          </p:cNvCxnSpPr>
          <p:nvPr/>
        </p:nvCxnSpPr>
        <p:spPr>
          <a:xfrm>
            <a:off x="3823467" y="1958929"/>
            <a:ext cx="1800695" cy="19778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ak pilkoppling 67">
            <a:extLst>
              <a:ext uri="{FF2B5EF4-FFF2-40B4-BE49-F238E27FC236}">
                <a16:creationId xmlns:a16="http://schemas.microsoft.com/office/drawing/2014/main" id="{98FC539A-C421-42D9-9595-7D3AC97E73CE}"/>
              </a:ext>
            </a:extLst>
          </p:cNvPr>
          <p:cNvCxnSpPr>
            <a:cxnSpLocks/>
          </p:cNvCxnSpPr>
          <p:nvPr/>
        </p:nvCxnSpPr>
        <p:spPr>
          <a:xfrm>
            <a:off x="3175819" y="2231923"/>
            <a:ext cx="2448343" cy="24003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10AC830D-725F-4907-8243-1FCFBEFCB39B}"/>
              </a:ext>
            </a:extLst>
          </p:cNvPr>
          <p:cNvCxnSpPr>
            <a:cxnSpLocks/>
          </p:cNvCxnSpPr>
          <p:nvPr/>
        </p:nvCxnSpPr>
        <p:spPr>
          <a:xfrm>
            <a:off x="4076862" y="3589625"/>
            <a:ext cx="1368077" cy="15045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ak pilkoppling 73">
            <a:extLst>
              <a:ext uri="{FF2B5EF4-FFF2-40B4-BE49-F238E27FC236}">
                <a16:creationId xmlns:a16="http://schemas.microsoft.com/office/drawing/2014/main" id="{BB4A0559-47A4-4D5C-B263-11A6D8EF6C22}"/>
              </a:ext>
            </a:extLst>
          </p:cNvPr>
          <p:cNvCxnSpPr>
            <a:cxnSpLocks/>
          </p:cNvCxnSpPr>
          <p:nvPr/>
        </p:nvCxnSpPr>
        <p:spPr>
          <a:xfrm>
            <a:off x="4755594" y="5021558"/>
            <a:ext cx="838385" cy="4872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1EB7294B-CDA9-4343-AFFA-D33E79DBE881}"/>
              </a:ext>
            </a:extLst>
          </p:cNvPr>
          <p:cNvSpPr txBox="1"/>
          <p:nvPr/>
        </p:nvSpPr>
        <p:spPr>
          <a:xfrm>
            <a:off x="225039" y="40157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Strukturen för en doktorands studieplan.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D1BAAA7-3339-4D24-AE46-3412DAD6F94F}"/>
              </a:ext>
            </a:extLst>
          </p:cNvPr>
          <p:cNvSpPr txBox="1"/>
          <p:nvPr/>
        </p:nvSpPr>
        <p:spPr>
          <a:xfrm>
            <a:off x="395350" y="4612866"/>
            <a:ext cx="4513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Det finns inget krav för vidarerapportering</a:t>
            </a:r>
          </a:p>
          <a:p>
            <a:pPr marL="0" lvl="1"/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att ange ämnestillfället Senare del. Däremot kan lärosätet välja att ange detta för sin egen uppföljning.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1523946-7E6D-4A8C-BFCE-EF5095ACF5EC}"/>
              </a:ext>
            </a:extLst>
          </p:cNvPr>
          <p:cNvSpPr txBox="1"/>
          <p:nvPr/>
        </p:nvSpPr>
        <p:spPr>
          <a:xfrm>
            <a:off x="397397" y="5790915"/>
            <a:ext cx="4562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När tillfällesbytet förbereds finns också möjligheten att ange att antagningen avser Senare del.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49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  <p:bldP spid="2" grpId="0"/>
      <p:bldP spid="51" grpId="0" animBg="1"/>
      <p:bldP spid="55" grpId="0"/>
      <p:bldP spid="56" grpId="0"/>
      <p:bldP spid="57" grpId="0"/>
      <p:bldP spid="58" grpId="0"/>
      <p:bldP spid="59" grpId="0"/>
      <p:bldP spid="62" grpId="0" animBg="1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 txBox="1">
            <a:spLocks/>
          </p:cNvSpPr>
          <p:nvPr/>
        </p:nvSpPr>
        <p:spPr>
          <a:xfrm>
            <a:off x="680008" y="181628"/>
            <a:ext cx="6610968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Exempel utgångsläge för doktorand i Ladok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66"/>
          <a:stretch/>
        </p:blipFill>
        <p:spPr>
          <a:xfrm>
            <a:off x="759907" y="1169378"/>
            <a:ext cx="7848600" cy="4519245"/>
          </a:xfrm>
          <a:prstGeom prst="rect">
            <a:avLst/>
          </a:prstGeom>
        </p:spPr>
      </p:pic>
      <p:sp>
        <p:nvSpPr>
          <p:cNvPr id="5" name="textruta 54">
            <a:extLst>
              <a:ext uri="{FF2B5EF4-FFF2-40B4-BE49-F238E27FC236}">
                <a16:creationId xmlns:a16="http://schemas.microsoft.com/office/drawing/2014/main" id="{48CFE622-66EF-40FE-AF26-C536758E341F}"/>
              </a:ext>
            </a:extLst>
          </p:cNvPr>
          <p:cNvSpPr txBox="1"/>
          <p:nvPr/>
        </p:nvSpPr>
        <p:spPr>
          <a:xfrm>
            <a:off x="8802897" y="1758874"/>
            <a:ext cx="33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Ämnestillfälle avses leda till licentiatexamen, 120 </a:t>
            </a:r>
            <a:r>
              <a:rPr lang="sv-SE" sz="2000" dirty="0" err="1">
                <a:solidFill>
                  <a:schemeClr val="tx2">
                    <a:lumMod val="75000"/>
                  </a:schemeClr>
                </a:solidFill>
              </a:rPr>
              <a:t>hp</a:t>
            </a:r>
            <a:endParaRPr lang="sv-SE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Rak pilkoppling 65">
            <a:extLst>
              <a:ext uri="{FF2B5EF4-FFF2-40B4-BE49-F238E27FC236}">
                <a16:creationId xmlns:a16="http://schemas.microsoft.com/office/drawing/2014/main" id="{97699B62-786A-45D7-A7A0-A12597D957B5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341078" y="2112817"/>
            <a:ext cx="5461819" cy="498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ruta 54">
            <a:extLst>
              <a:ext uri="{FF2B5EF4-FFF2-40B4-BE49-F238E27FC236}">
                <a16:creationId xmlns:a16="http://schemas.microsoft.com/office/drawing/2014/main" id="{48CFE622-66EF-40FE-AF26-C536758E341F}"/>
              </a:ext>
            </a:extLst>
          </p:cNvPr>
          <p:cNvSpPr txBox="1"/>
          <p:nvPr/>
        </p:nvSpPr>
        <p:spPr>
          <a:xfrm>
            <a:off x="8802897" y="3415113"/>
            <a:ext cx="3389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Innehåll i utbildningen</a:t>
            </a:r>
          </a:p>
        </p:txBody>
      </p:sp>
      <p:cxnSp>
        <p:nvCxnSpPr>
          <p:cNvPr id="10" name="Rak pilkoppling 65">
            <a:extLst>
              <a:ext uri="{FF2B5EF4-FFF2-40B4-BE49-F238E27FC236}">
                <a16:creationId xmlns:a16="http://schemas.microsoft.com/office/drawing/2014/main" id="{97699B62-786A-45D7-A7A0-A12597D957B5}"/>
              </a:ext>
            </a:extLst>
          </p:cNvPr>
          <p:cNvCxnSpPr>
            <a:cxnSpLocks/>
          </p:cNvCxnSpPr>
          <p:nvPr/>
        </p:nvCxnSpPr>
        <p:spPr>
          <a:xfrm flipH="1">
            <a:off x="8088923" y="3651471"/>
            <a:ext cx="713975" cy="163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83E5C166-B149-4776-9B4D-28D8AFE93B5D}"/>
              </a:ext>
            </a:extLst>
          </p:cNvPr>
          <p:cNvSpPr txBox="1"/>
          <p:nvPr/>
        </p:nvSpPr>
        <p:spPr>
          <a:xfrm>
            <a:off x="680008" y="642954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Pågående eller avklarad utbildning.</a:t>
            </a:r>
          </a:p>
        </p:txBody>
      </p:sp>
    </p:spTree>
    <p:extLst>
      <p:ext uri="{BB962C8B-B14F-4D97-AF65-F5344CB8AC3E}">
        <p14:creationId xmlns:p14="http://schemas.microsoft.com/office/powerpoint/2010/main" val="273579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82"/>
          <a:stretch/>
        </p:blipFill>
        <p:spPr>
          <a:xfrm>
            <a:off x="375262" y="1101505"/>
            <a:ext cx="8830549" cy="535386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5262" y="283747"/>
            <a:ext cx="7521575" cy="549275"/>
          </a:xfrm>
        </p:spPr>
        <p:txBody>
          <a:bodyPr/>
          <a:lstStyle/>
          <a:p>
            <a:r>
              <a:rPr lang="sv-SE" dirty="0"/>
              <a:t>Exempel Ämnestillfälle för doktorand i Ladok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61091C85-4884-4348-A66A-631E55F93E66}"/>
              </a:ext>
            </a:extLst>
          </p:cNvPr>
          <p:cNvSpPr/>
          <p:nvPr/>
        </p:nvSpPr>
        <p:spPr>
          <a:xfrm>
            <a:off x="3024554" y="900334"/>
            <a:ext cx="2271932" cy="594359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0A75D3B-14DB-41AB-AF1F-90A11D06E0EF}"/>
              </a:ext>
            </a:extLst>
          </p:cNvPr>
          <p:cNvSpPr/>
          <p:nvPr/>
        </p:nvSpPr>
        <p:spPr>
          <a:xfrm>
            <a:off x="6834821" y="1252368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6AB5FA7D-2270-4ABD-94FA-37BBFEF670FF}"/>
              </a:ext>
            </a:extLst>
          </p:cNvPr>
          <p:cNvCxnSpPr>
            <a:cxnSpLocks/>
          </p:cNvCxnSpPr>
          <p:nvPr/>
        </p:nvCxnSpPr>
        <p:spPr>
          <a:xfrm flipV="1">
            <a:off x="8813409" y="5992837"/>
            <a:ext cx="0" cy="387547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AB55277-C6D0-49B4-B525-562766871139}"/>
              </a:ext>
            </a:extLst>
          </p:cNvPr>
          <p:cNvCxnSpPr>
            <a:cxnSpLocks/>
          </p:cNvCxnSpPr>
          <p:nvPr/>
        </p:nvCxnSpPr>
        <p:spPr>
          <a:xfrm flipV="1">
            <a:off x="9226062" y="6227982"/>
            <a:ext cx="37513" cy="1524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226F249-29DB-42B6-8CBC-2D3A2DE36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6548" y="5880337"/>
            <a:ext cx="3689911" cy="949878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5783926" y="5441784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’Avses leda till’ </a:t>
            </a:r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>
          <a:xfrm flipH="1">
            <a:off x="3721329" y="5764950"/>
            <a:ext cx="2062597" cy="2200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532609" y="5832788"/>
            <a:ext cx="1188720" cy="30448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5783926" y="6137270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’Senare del’ </a:t>
            </a:r>
          </a:p>
        </p:txBody>
      </p:sp>
      <p:sp>
        <p:nvSpPr>
          <p:cNvPr id="20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522166" y="6088115"/>
            <a:ext cx="1188720" cy="380586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1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3721330" y="6273119"/>
            <a:ext cx="2062596" cy="187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E90B3971-25BA-4BB1-B8F1-6456F85B30C4}"/>
              </a:ext>
            </a:extLst>
          </p:cNvPr>
          <p:cNvSpPr txBox="1"/>
          <p:nvPr/>
        </p:nvSpPr>
        <p:spPr>
          <a:xfrm>
            <a:off x="9796577" y="3201829"/>
            <a:ext cx="1554480" cy="66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 forskarnivå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A8216443-37C0-49E2-9E1D-D37BAC79E2D7}"/>
              </a:ext>
            </a:extLst>
          </p:cNvPr>
          <p:cNvCxnSpPr>
            <a:cxnSpLocks/>
            <a:stCxn id="19" idx="1"/>
            <a:endCxn id="23" idx="5"/>
          </p:cNvCxnSpPr>
          <p:nvPr/>
        </p:nvCxnSpPr>
        <p:spPr>
          <a:xfrm flipH="1" flipV="1">
            <a:off x="3499323" y="2789463"/>
            <a:ext cx="6297254" cy="7444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Ellips 22">
            <a:extLst>
              <a:ext uri="{FF2B5EF4-FFF2-40B4-BE49-F238E27FC236}">
                <a16:creationId xmlns:a16="http://schemas.microsoft.com/office/drawing/2014/main" id="{E67055AC-561C-4A0F-88CE-B28E4FE710F1}"/>
              </a:ext>
            </a:extLst>
          </p:cNvPr>
          <p:cNvSpPr/>
          <p:nvPr/>
        </p:nvSpPr>
        <p:spPr>
          <a:xfrm>
            <a:off x="2484687" y="2529571"/>
            <a:ext cx="1188720" cy="30448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BA210BAC-C087-49D6-BD2E-9B21A5B1464B}"/>
              </a:ext>
            </a:extLst>
          </p:cNvPr>
          <p:cNvSpPr/>
          <p:nvPr/>
        </p:nvSpPr>
        <p:spPr>
          <a:xfrm>
            <a:off x="461819" y="1898717"/>
            <a:ext cx="1468582" cy="36728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7456477B-F38E-4D22-AAF9-64706F6B8390}"/>
              </a:ext>
            </a:extLst>
          </p:cNvPr>
          <p:cNvSpPr txBox="1"/>
          <p:nvPr/>
        </p:nvSpPr>
        <p:spPr>
          <a:xfrm>
            <a:off x="9679277" y="2179936"/>
            <a:ext cx="178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 på forskarnivå</a:t>
            </a:r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B4EA8641-E90D-4838-ADDC-5C4582DE7D75}"/>
              </a:ext>
            </a:extLst>
          </p:cNvPr>
          <p:cNvCxnSpPr>
            <a:cxnSpLocks/>
            <a:stCxn id="28" idx="1"/>
            <a:endCxn id="32" idx="6"/>
          </p:cNvCxnSpPr>
          <p:nvPr/>
        </p:nvCxnSpPr>
        <p:spPr>
          <a:xfrm flipH="1" flipV="1">
            <a:off x="3763108" y="2360725"/>
            <a:ext cx="5916169" cy="142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llips 31">
            <a:extLst>
              <a:ext uri="{FF2B5EF4-FFF2-40B4-BE49-F238E27FC236}">
                <a16:creationId xmlns:a16="http://schemas.microsoft.com/office/drawing/2014/main" id="{D7B7BA0F-398C-43A6-8CCE-C1EEB0177275}"/>
              </a:ext>
            </a:extLst>
          </p:cNvPr>
          <p:cNvSpPr/>
          <p:nvPr/>
        </p:nvSpPr>
        <p:spPr>
          <a:xfrm>
            <a:off x="2394986" y="2194524"/>
            <a:ext cx="1368122" cy="332402"/>
          </a:xfrm>
          <a:prstGeom prst="ellipse">
            <a:avLst/>
          </a:prstGeom>
          <a:gradFill>
            <a:gsLst>
              <a:gs pos="97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3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9" grpId="0"/>
      <p:bldP spid="41" grpId="0" animBg="1"/>
      <p:bldP spid="18" grpId="0"/>
      <p:bldP spid="20" grpId="0" animBg="1"/>
      <p:bldP spid="19" grpId="0"/>
      <p:bldP spid="23" grpId="0" animBg="1"/>
      <p:bldP spid="25" grpId="0" animBg="1"/>
      <p:bldP spid="28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"/>
          <a:stretch/>
        </p:blipFill>
        <p:spPr>
          <a:xfrm>
            <a:off x="815121" y="1420668"/>
            <a:ext cx="7997186" cy="341947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 txBox="1">
            <a:spLocks/>
          </p:cNvSpPr>
          <p:nvPr/>
        </p:nvSpPr>
        <p:spPr>
          <a:xfrm>
            <a:off x="759907" y="365126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Exempel Tillfällesbyte för doktorand i Ladok</a:t>
            </a: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35437" y="489444"/>
            <a:ext cx="28388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Sök upp doktoranden</a:t>
            </a: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35438" y="1558748"/>
            <a:ext cx="31087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Välj Förbered tillfällesbyte på kurspaketering</a:t>
            </a:r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35438" y="2410833"/>
            <a:ext cx="39583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Välj tillfälle som förberetts i Utbildningsinformation</a:t>
            </a:r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13099" y="3158650"/>
            <a:ext cx="325656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Ange Tillgängligt från </a:t>
            </a:r>
          </a:p>
          <a:p>
            <a:r>
              <a:rPr lang="sv-SE" sz="1200" dirty="0"/>
              <a:t>Ange samma datum som startdatum på valt tillfälle</a:t>
            </a:r>
          </a:p>
        </p:txBody>
      </p:sp>
      <p:sp>
        <p:nvSpPr>
          <p:cNvPr id="11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13099" y="4038725"/>
            <a:ext cx="32565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Ange Läses inom Yttersta</a:t>
            </a:r>
          </a:p>
        </p:txBody>
      </p:sp>
      <p:sp>
        <p:nvSpPr>
          <p:cNvPr id="12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935438" y="4721087"/>
            <a:ext cx="325656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Ange Senare del</a:t>
            </a:r>
          </a:p>
          <a:p>
            <a:r>
              <a:rPr lang="sv-SE" sz="1200" dirty="0"/>
              <a:t>Det finns inget krav för vidarerapportering att ange att ämnestillfället avser Senare del. Däremot kan lärosätet välja att ange detta för sin egen uppföljning.</a:t>
            </a:r>
          </a:p>
          <a:p>
            <a:endParaRPr lang="sv-SE" dirty="0"/>
          </a:p>
        </p:txBody>
      </p:sp>
      <p:sp>
        <p:nvSpPr>
          <p:cNvPr id="19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5609823" y="3436220"/>
            <a:ext cx="2671659" cy="54962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t="5090" r="13243" b="24253"/>
          <a:stretch/>
        </p:blipFill>
        <p:spPr>
          <a:xfrm>
            <a:off x="759907" y="1420668"/>
            <a:ext cx="7997186" cy="4455181"/>
          </a:xfrm>
          <a:prstGeom prst="rect">
            <a:avLst/>
          </a:prstGeom>
        </p:spPr>
      </p:pic>
      <p:sp>
        <p:nvSpPr>
          <p:cNvPr id="20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2752160" y="3315918"/>
            <a:ext cx="3440933" cy="54962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2617125" y="4260453"/>
            <a:ext cx="1623181" cy="54962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1" y="1292979"/>
            <a:ext cx="7997186" cy="5294198"/>
          </a:xfrm>
          <a:prstGeom prst="rect">
            <a:avLst/>
          </a:prstGeom>
        </p:spPr>
      </p:pic>
      <p:sp>
        <p:nvSpPr>
          <p:cNvPr id="23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2605567" y="4516582"/>
            <a:ext cx="1381133" cy="286351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61">
            <a:extLst>
              <a:ext uri="{FF2B5EF4-FFF2-40B4-BE49-F238E27FC236}">
                <a16:creationId xmlns:a16="http://schemas.microsoft.com/office/drawing/2014/main" id="{6EB12C6A-2058-46AB-AC09-673FF1F09423}"/>
              </a:ext>
            </a:extLst>
          </p:cNvPr>
          <p:cNvSpPr/>
          <p:nvPr/>
        </p:nvSpPr>
        <p:spPr>
          <a:xfrm>
            <a:off x="2617125" y="4831426"/>
            <a:ext cx="1621885" cy="54962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CDD358F7-CD17-431B-A3DD-315AF03F5B9E}"/>
              </a:ext>
            </a:extLst>
          </p:cNvPr>
          <p:cNvCxnSpPr>
            <a:cxnSpLocks/>
            <a:stCxn id="11" idx="1"/>
            <a:endCxn id="23" idx="6"/>
          </p:cNvCxnSpPr>
          <p:nvPr/>
        </p:nvCxnSpPr>
        <p:spPr>
          <a:xfrm flipH="1">
            <a:off x="3986700" y="4223391"/>
            <a:ext cx="4926399" cy="436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5E0F82DE-4372-490C-A1FD-DBD63D8EC693}"/>
              </a:ext>
            </a:extLst>
          </p:cNvPr>
          <p:cNvCxnSpPr>
            <a:cxnSpLocks/>
          </p:cNvCxnSpPr>
          <p:nvPr/>
        </p:nvCxnSpPr>
        <p:spPr>
          <a:xfrm flipH="1">
            <a:off x="3588027" y="3428234"/>
            <a:ext cx="5279494" cy="802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2F6C8DB7-0AA2-4F20-B40D-6AE9335CCA2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410036" y="2733999"/>
            <a:ext cx="2525402" cy="3976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BF750A95-9459-449A-A0AF-1DE627E6B774}"/>
              </a:ext>
            </a:extLst>
          </p:cNvPr>
          <p:cNvCxnSpPr>
            <a:cxnSpLocks/>
          </p:cNvCxnSpPr>
          <p:nvPr/>
        </p:nvCxnSpPr>
        <p:spPr>
          <a:xfrm flipH="1" flipV="1">
            <a:off x="4378188" y="5083865"/>
            <a:ext cx="4534911" cy="260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ruta 2">
            <a:extLst>
              <a:ext uri="{FF2B5EF4-FFF2-40B4-BE49-F238E27FC236}">
                <a16:creationId xmlns:a16="http://schemas.microsoft.com/office/drawing/2014/main" id="{E304E838-530B-497B-A179-B843F7183ADE}"/>
              </a:ext>
            </a:extLst>
          </p:cNvPr>
          <p:cNvSpPr txBox="1"/>
          <p:nvPr/>
        </p:nvSpPr>
        <p:spPr>
          <a:xfrm>
            <a:off x="8935436" y="987140"/>
            <a:ext cx="28388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Fliken Studiedeltagande</a:t>
            </a:r>
          </a:p>
        </p:txBody>
      </p:sp>
      <p:sp>
        <p:nvSpPr>
          <p:cNvPr id="26" name="Ellips 40">
            <a:extLst>
              <a:ext uri="{FF2B5EF4-FFF2-40B4-BE49-F238E27FC236}">
                <a16:creationId xmlns:a16="http://schemas.microsoft.com/office/drawing/2014/main" id="{DD8086DD-0616-478E-8BCB-224D5FF4C25E}"/>
              </a:ext>
            </a:extLst>
          </p:cNvPr>
          <p:cNvSpPr/>
          <p:nvPr/>
        </p:nvSpPr>
        <p:spPr>
          <a:xfrm>
            <a:off x="4596594" y="2973175"/>
            <a:ext cx="862097" cy="380586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6CD45972-1393-4D3C-B0E4-EC2E6F325F6B}"/>
              </a:ext>
            </a:extLst>
          </p:cNvPr>
          <p:cNvCxnSpPr>
            <a:cxnSpLocks/>
          </p:cNvCxnSpPr>
          <p:nvPr/>
        </p:nvCxnSpPr>
        <p:spPr>
          <a:xfrm flipV="1">
            <a:off x="3542449" y="3223492"/>
            <a:ext cx="978245" cy="183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79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23" grpId="0" animBg="1"/>
      <p:bldP spid="24" grpId="0" animBg="1"/>
      <p:bldP spid="21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59F347A-5B35-4F41-B83A-9962DB346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11" y="1127407"/>
            <a:ext cx="7467600" cy="427672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8883" y="427272"/>
            <a:ext cx="7521575" cy="549275"/>
          </a:xfrm>
        </p:spPr>
        <p:txBody>
          <a:bodyPr/>
          <a:lstStyle/>
          <a:p>
            <a:r>
              <a:rPr lang="sv-SE" dirty="0"/>
              <a:t>Exempel doktorand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A072972-D915-4E39-8F54-638D9AD19939}"/>
              </a:ext>
            </a:extLst>
          </p:cNvPr>
          <p:cNvSpPr txBox="1"/>
          <p:nvPr/>
        </p:nvSpPr>
        <p:spPr>
          <a:xfrm>
            <a:off x="165881" y="5671142"/>
            <a:ext cx="309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Utbildningstillfällen från Licentiatstudierna finns kvar inom forskningsämnet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C306845-0883-4AD5-BA2F-8E773F84A161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511278" y="4619584"/>
            <a:ext cx="691357" cy="11202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E3C3A492-E6C8-439A-A3B3-735819BF5038}"/>
              </a:ext>
            </a:extLst>
          </p:cNvPr>
          <p:cNvSpPr/>
          <p:nvPr/>
        </p:nvSpPr>
        <p:spPr>
          <a:xfrm>
            <a:off x="900865" y="3023700"/>
            <a:ext cx="2345300" cy="343077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3">
            <a:extLst>
              <a:ext uri="{FF2B5EF4-FFF2-40B4-BE49-F238E27FC236}">
                <a16:creationId xmlns:a16="http://schemas.microsoft.com/office/drawing/2014/main" id="{AA072972-D915-4E39-8F54-638D9AD19939}"/>
              </a:ext>
            </a:extLst>
          </p:cNvPr>
          <p:cNvSpPr txBox="1"/>
          <p:nvPr/>
        </p:nvSpPr>
        <p:spPr>
          <a:xfrm>
            <a:off x="3553751" y="5818927"/>
            <a:ext cx="3193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Nya utbildningstillfället som lagts in inom ramen för doktorandstudier.</a:t>
            </a:r>
          </a:p>
        </p:txBody>
      </p:sp>
      <p:cxnSp>
        <p:nvCxnSpPr>
          <p:cNvPr id="16" name="Rak pilkoppling 9">
            <a:extLst>
              <a:ext uri="{FF2B5EF4-FFF2-40B4-BE49-F238E27FC236}">
                <a16:creationId xmlns:a16="http://schemas.microsoft.com/office/drawing/2014/main" id="{0C306845-0883-4AD5-BA2F-8E773F84A161}"/>
              </a:ext>
            </a:extLst>
          </p:cNvPr>
          <p:cNvCxnSpPr>
            <a:cxnSpLocks/>
          </p:cNvCxnSpPr>
          <p:nvPr/>
        </p:nvCxnSpPr>
        <p:spPr>
          <a:xfrm flipH="1" flipV="1">
            <a:off x="2440057" y="5194291"/>
            <a:ext cx="1362975" cy="624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FB2B0C11-C2A7-41C1-B723-71514BBAB810}"/>
              </a:ext>
            </a:extLst>
          </p:cNvPr>
          <p:cNvSpPr/>
          <p:nvPr/>
        </p:nvSpPr>
        <p:spPr>
          <a:xfrm>
            <a:off x="1202635" y="4184073"/>
            <a:ext cx="6546674" cy="871022"/>
          </a:xfrm>
          <a:prstGeom prst="roundRect">
            <a:avLst/>
          </a:prstGeom>
          <a:solidFill>
            <a:schemeClr val="accent1">
              <a:alpha val="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61D0E05-3185-4CF9-A34E-8BE7252245D7}"/>
              </a:ext>
            </a:extLst>
          </p:cNvPr>
          <p:cNvSpPr txBox="1"/>
          <p:nvPr/>
        </p:nvSpPr>
        <p:spPr>
          <a:xfrm>
            <a:off x="676342" y="141795"/>
            <a:ext cx="919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Tillfällesbytet är klart och doktoranden är registrerad på det nya ämnestillfället…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844B80C-6661-4D0F-ADAC-1DB548073B56}"/>
              </a:ext>
            </a:extLst>
          </p:cNvPr>
          <p:cNvSpPr txBox="1"/>
          <p:nvPr/>
        </p:nvSpPr>
        <p:spPr>
          <a:xfrm>
            <a:off x="8719517" y="1652895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Ämne på forskarnivå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D47DD56F-0D15-471D-9EE8-AD3E9F68B87F}"/>
              </a:ext>
            </a:extLst>
          </p:cNvPr>
          <p:cNvSpPr txBox="1"/>
          <p:nvPr/>
        </p:nvSpPr>
        <p:spPr>
          <a:xfrm>
            <a:off x="8719516" y="2723475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Nya Ämnestillfället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ADD9C3A7-3E6E-40EA-ACA8-C204157C2399}"/>
              </a:ext>
            </a:extLst>
          </p:cNvPr>
          <p:cNvCxnSpPr>
            <a:cxnSpLocks/>
            <a:stCxn id="12" idx="1"/>
            <a:endCxn id="13" idx="3"/>
          </p:cNvCxnSpPr>
          <p:nvPr/>
        </p:nvCxnSpPr>
        <p:spPr>
          <a:xfrm flipH="1">
            <a:off x="3246165" y="1837561"/>
            <a:ext cx="5473352" cy="13576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F908C819-DC24-44A1-80E8-47A8E86C461A}"/>
              </a:ext>
            </a:extLst>
          </p:cNvPr>
          <p:cNvCxnSpPr>
            <a:cxnSpLocks/>
            <a:stCxn id="15" idx="1"/>
            <a:endCxn id="20" idx="6"/>
          </p:cNvCxnSpPr>
          <p:nvPr/>
        </p:nvCxnSpPr>
        <p:spPr>
          <a:xfrm flipH="1">
            <a:off x="3491344" y="2908141"/>
            <a:ext cx="5228172" cy="631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477E59FD-9848-4458-8B07-D1789B5F3F64}"/>
              </a:ext>
            </a:extLst>
          </p:cNvPr>
          <p:cNvSpPr/>
          <p:nvPr/>
        </p:nvSpPr>
        <p:spPr>
          <a:xfrm>
            <a:off x="2636610" y="3400474"/>
            <a:ext cx="854734" cy="2783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4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3" grpId="0" animBg="1"/>
      <p:bldP spid="12" grpId="0"/>
      <p:bldP spid="15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CBB316E-335E-4783-B858-7E819DC1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17" y="168461"/>
            <a:ext cx="11929166" cy="6689539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E93662F4-96B9-4CA9-9CDB-329D6FA3A1F1}"/>
              </a:ext>
            </a:extLst>
          </p:cNvPr>
          <p:cNvCxnSpPr>
            <a:cxnSpLocks/>
          </p:cNvCxnSpPr>
          <p:nvPr/>
        </p:nvCxnSpPr>
        <p:spPr>
          <a:xfrm flipH="1">
            <a:off x="7410792" y="5037853"/>
            <a:ext cx="3931463" cy="985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 5">
            <a:extLst>
              <a:ext uri="{FF2B5EF4-FFF2-40B4-BE49-F238E27FC236}">
                <a16:creationId xmlns:a16="http://schemas.microsoft.com/office/drawing/2014/main" id="{AC930DB6-EEF9-47CA-92BE-9D1FDC158FA4}"/>
              </a:ext>
            </a:extLst>
          </p:cNvPr>
          <p:cNvSpPr/>
          <p:nvPr/>
        </p:nvSpPr>
        <p:spPr>
          <a:xfrm>
            <a:off x="1785353" y="446498"/>
            <a:ext cx="3174573" cy="613310"/>
          </a:xfrm>
          <a:prstGeom prst="ellipse">
            <a:avLst/>
          </a:prstGeom>
          <a:noFill/>
          <a:ln w="539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5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skarnivån-webbutb-H17-AL (1).pptx" id="{9B1D381E-A5BD-4645-A306-6E204B03BF1F}" vid="{6A5A05B7-91C4-4F15-957E-4D8A7FCA47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4027</TotalTime>
  <Words>432</Words>
  <Application>Microsoft Office PowerPoint</Application>
  <PresentationFormat>Bredbild</PresentationFormat>
  <Paragraphs>81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utbildning på forskarnivå Fall 3 - Läser mot doktorsexamen  har tidigare läst mot licentiatexamen  vid det egna lärosätet inom samma ämne </vt:lpstr>
      <vt:lpstr>PowerPoint-presentation</vt:lpstr>
      <vt:lpstr>PowerPoint-presentation</vt:lpstr>
      <vt:lpstr>PowerPoint-presentation</vt:lpstr>
      <vt:lpstr>PowerPoint-presentation</vt:lpstr>
      <vt:lpstr>Exempel Ämnestillfälle för doktorand i Ladok</vt:lpstr>
      <vt:lpstr>PowerPoint-presentation</vt:lpstr>
      <vt:lpstr>Exempel doktorand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</dc:title>
  <dc:creator>Matz-Ola Cajdert</dc:creator>
  <cp:lastModifiedBy>Anders Vestin</cp:lastModifiedBy>
  <cp:revision>194</cp:revision>
  <cp:lastPrinted>2017-12-04T16:22:45Z</cp:lastPrinted>
  <dcterms:created xsi:type="dcterms:W3CDTF">2015-09-10T08:22:03Z</dcterms:created>
  <dcterms:modified xsi:type="dcterms:W3CDTF">2018-02-26T10:22:17Z</dcterms:modified>
</cp:coreProperties>
</file>