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1" r:id="rId3"/>
    <p:sldId id="292" r:id="rId4"/>
    <p:sldId id="293" r:id="rId5"/>
    <p:sldId id="295" r:id="rId6"/>
    <p:sldId id="296" r:id="rId7"/>
    <p:sldId id="294" r:id="rId8"/>
    <p:sldId id="297" r:id="rId9"/>
  </p:sldIdLst>
  <p:sldSz cx="12192000" cy="6858000"/>
  <p:notesSz cx="6799263" cy="9929813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8" autoAdjust="0"/>
    <p:restoredTop sz="93733" autoAdjust="0"/>
  </p:normalViewPr>
  <p:slideViewPr>
    <p:cSldViewPr snapToGrid="0" snapToObjects="1">
      <p:cViewPr varScale="1">
        <p:scale>
          <a:sx n="159" d="100"/>
          <a:sy n="159" d="100"/>
        </p:scale>
        <p:origin x="470" y="11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 W" userId="e2e8d88da075488e" providerId="LiveId" clId="{27FA1EE4-F646-466D-B7D1-CB400DC8F2B4}"/>
    <pc:docChg chg="custSel modSld">
      <pc:chgData name="Anders W" userId="e2e8d88da075488e" providerId="LiveId" clId="{27FA1EE4-F646-466D-B7D1-CB400DC8F2B4}" dt="2018-02-24T18:37:27.550" v="97" actId="1035"/>
      <pc:docMkLst>
        <pc:docMk/>
      </pc:docMkLst>
      <pc:sldChg chg="addSp modSp modAnim">
        <pc:chgData name="Anders W" userId="e2e8d88da075488e" providerId="LiveId" clId="{27FA1EE4-F646-466D-B7D1-CB400DC8F2B4}" dt="2018-02-24T18:35:51.633" v="60" actId="1035"/>
        <pc:sldMkLst>
          <pc:docMk/>
          <pc:sldMk cId="1187512073" sldId="292"/>
        </pc:sldMkLst>
        <pc:spChg chg="add mod">
          <ac:chgData name="Anders W" userId="e2e8d88da075488e" providerId="LiveId" clId="{27FA1EE4-F646-466D-B7D1-CB400DC8F2B4}" dt="2018-02-24T18:31:19.267" v="37" actId="1076"/>
          <ac:spMkLst>
            <pc:docMk/>
            <pc:sldMk cId="1187512073" sldId="292"/>
            <ac:spMk id="24" creationId="{CBF93158-7105-4D1F-B044-B4A7F26A7B0D}"/>
          </ac:spMkLst>
        </pc:spChg>
        <pc:spChg chg="mod">
          <ac:chgData name="Anders W" userId="e2e8d88da075488e" providerId="LiveId" clId="{27FA1EE4-F646-466D-B7D1-CB400DC8F2B4}" dt="2018-02-24T18:31:15.806" v="36" actId="1035"/>
          <ac:spMkLst>
            <pc:docMk/>
            <pc:sldMk cId="1187512073" sldId="292"/>
            <ac:spMk id="27" creationId="{2E2401D9-08EE-470E-8B70-E6D7246EA55F}"/>
          </ac:spMkLst>
        </pc:spChg>
      </pc:sldChg>
      <pc:sldChg chg="addSp delSp modSp delAnim modAnim">
        <pc:chgData name="Anders W" userId="e2e8d88da075488e" providerId="LiveId" clId="{27FA1EE4-F646-466D-B7D1-CB400DC8F2B4}" dt="2018-02-24T18:27:05.772" v="30" actId="14100"/>
        <pc:sldMkLst>
          <pc:docMk/>
          <pc:sldMk cId="1601487893" sldId="294"/>
        </pc:sldMkLst>
        <pc:spChg chg="mod">
          <ac:chgData name="Anders W" userId="e2e8d88da075488e" providerId="LiveId" clId="{27FA1EE4-F646-466D-B7D1-CB400DC8F2B4}" dt="2018-02-24T18:24:03.370" v="14" actId="1035"/>
          <ac:spMkLst>
            <pc:docMk/>
            <pc:sldMk cId="1601487893" sldId="294"/>
            <ac:spMk id="2" creationId="{CAE71A7D-89C3-4C52-B0F0-1525E17EFF89}"/>
          </ac:spMkLst>
        </pc:spChg>
        <pc:spChg chg="mod">
          <ac:chgData name="Anders W" userId="e2e8d88da075488e" providerId="LiveId" clId="{27FA1EE4-F646-466D-B7D1-CB400DC8F2B4}" dt="2018-02-24T18:26:56.961" v="28" actId="1076"/>
          <ac:spMkLst>
            <pc:docMk/>
            <pc:sldMk cId="1601487893" sldId="294"/>
            <ac:spMk id="4" creationId="{AA072972-D915-4E39-8F54-638D9AD19939}"/>
          </ac:spMkLst>
        </pc:spChg>
        <pc:spChg chg="mod">
          <ac:chgData name="Anders W" userId="e2e8d88da075488e" providerId="LiveId" clId="{27FA1EE4-F646-466D-B7D1-CB400DC8F2B4}" dt="2018-02-24T18:27:02.416" v="29" actId="1076"/>
          <ac:spMkLst>
            <pc:docMk/>
            <pc:sldMk cId="1601487893" sldId="294"/>
            <ac:spMk id="6" creationId="{B29085A4-D371-4A38-B4D9-6006C55E7E84}"/>
          </ac:spMkLst>
        </pc:spChg>
        <pc:picChg chg="del">
          <ac:chgData name="Anders W" userId="e2e8d88da075488e" providerId="LiveId" clId="{27FA1EE4-F646-466D-B7D1-CB400DC8F2B4}" dt="2018-02-24T18:23:29.005" v="4" actId="478"/>
          <ac:picMkLst>
            <pc:docMk/>
            <pc:sldMk cId="1601487893" sldId="294"/>
            <ac:picMk id="3" creationId="{C8C2928F-E866-466F-AC29-B841C11EB3AA}"/>
          </ac:picMkLst>
        </pc:picChg>
        <pc:picChg chg="add mod ord">
          <ac:chgData name="Anders W" userId="e2e8d88da075488e" providerId="LiveId" clId="{27FA1EE4-F646-466D-B7D1-CB400DC8F2B4}" dt="2018-02-24T18:23:48.384" v="7" actId="1076"/>
          <ac:picMkLst>
            <pc:docMk/>
            <pc:sldMk cId="1601487893" sldId="294"/>
            <ac:picMk id="7" creationId="{B3EAC99C-6BA0-40C6-86EF-25F59E43FAE5}"/>
          </ac:picMkLst>
        </pc:picChg>
        <pc:cxnChg chg="mod">
          <ac:chgData name="Anders W" userId="e2e8d88da075488e" providerId="LiveId" clId="{27FA1EE4-F646-466D-B7D1-CB400DC8F2B4}" dt="2018-02-24T18:27:05.772" v="30" actId="14100"/>
          <ac:cxnSpMkLst>
            <pc:docMk/>
            <pc:sldMk cId="1601487893" sldId="294"/>
            <ac:cxnSpMk id="8" creationId="{01E1F265-4F05-43D4-B6AD-D2DEB060046F}"/>
          </ac:cxnSpMkLst>
        </pc:cxnChg>
        <pc:cxnChg chg="mod">
          <ac:chgData name="Anders W" userId="e2e8d88da075488e" providerId="LiveId" clId="{27FA1EE4-F646-466D-B7D1-CB400DC8F2B4}" dt="2018-02-24T18:25:02.439" v="21" actId="14100"/>
          <ac:cxnSpMkLst>
            <pc:docMk/>
            <pc:sldMk cId="1601487893" sldId="294"/>
            <ac:cxnSpMk id="9" creationId="{240F8299-4415-417E-96FA-F0B9AA9ACC51}"/>
          </ac:cxnSpMkLst>
        </pc:cxnChg>
        <pc:cxnChg chg="mod">
          <ac:chgData name="Anders W" userId="e2e8d88da075488e" providerId="LiveId" clId="{27FA1EE4-F646-466D-B7D1-CB400DC8F2B4}" dt="2018-02-24T18:26:54.196" v="27" actId="14100"/>
          <ac:cxnSpMkLst>
            <pc:docMk/>
            <pc:sldMk cId="1601487893" sldId="294"/>
            <ac:cxnSpMk id="10" creationId="{0C306845-0883-4AD5-BA2F-8E773F84A161}"/>
          </ac:cxnSpMkLst>
        </pc:cxnChg>
      </pc:sldChg>
      <pc:sldChg chg="modSp">
        <pc:chgData name="Anders W" userId="e2e8d88da075488e" providerId="LiveId" clId="{27FA1EE4-F646-466D-B7D1-CB400DC8F2B4}" dt="2018-02-24T18:37:27.550" v="97" actId="1035"/>
        <pc:sldMkLst>
          <pc:docMk/>
          <pc:sldMk cId="945298137" sldId="296"/>
        </pc:sldMkLst>
        <pc:spChg chg="mod">
          <ac:chgData name="Anders W" userId="e2e8d88da075488e" providerId="LiveId" clId="{27FA1EE4-F646-466D-B7D1-CB400DC8F2B4}" dt="2018-02-24T18:37:27.550" v="97" actId="1035"/>
          <ac:spMkLst>
            <pc:docMk/>
            <pc:sldMk cId="945298137" sldId="296"/>
            <ac:spMk id="23" creationId="{67391BD5-A030-4EEE-88BE-EA2F62DBBB86}"/>
          </ac:spMkLst>
        </pc:spChg>
      </pc:sldChg>
    </pc:docChg>
  </pc:docChgLst>
  <pc:docChgLst>
    <pc:chgData name="Anders W" userId="e2e8d88da075488e" providerId="LiveId" clId="{ED2D05B2-1E32-4720-B90E-DF0C58FCE0BC}"/>
    <pc:docChg chg="undo redo custSel modSld">
      <pc:chgData name="Anders W" userId="e2e8d88da075488e" providerId="LiveId" clId="{ED2D05B2-1E32-4720-B90E-DF0C58FCE0BC}" dt="2018-02-24T18:10:48.447" v="33"/>
      <pc:docMkLst>
        <pc:docMk/>
      </pc:docMkLst>
      <pc:sldChg chg="modSp">
        <pc:chgData name="Anders W" userId="e2e8d88da075488e" providerId="LiveId" clId="{ED2D05B2-1E32-4720-B90E-DF0C58FCE0BC}" dt="2018-02-24T17:28:26.117" v="29" actId="113"/>
        <pc:sldMkLst>
          <pc:docMk/>
          <pc:sldMk cId="1187512073" sldId="292"/>
        </pc:sldMkLst>
        <pc:spChg chg="mod">
          <ac:chgData name="Anders W" userId="e2e8d88da075488e" providerId="LiveId" clId="{ED2D05B2-1E32-4720-B90E-DF0C58FCE0BC}" dt="2018-02-24T17:19:17.385" v="1" actId="1076"/>
          <ac:spMkLst>
            <pc:docMk/>
            <pc:sldMk cId="1187512073" sldId="292"/>
            <ac:spMk id="4" creationId="{EAA12011-4CFD-4813-BA9B-D7ADFB84D4B1}"/>
          </ac:spMkLst>
        </pc:spChg>
        <pc:spChg chg="mod">
          <ac:chgData name="Anders W" userId="e2e8d88da075488e" providerId="LiveId" clId="{ED2D05B2-1E32-4720-B90E-DF0C58FCE0BC}" dt="2018-02-24T17:19:17.385" v="1" actId="1076"/>
          <ac:spMkLst>
            <pc:docMk/>
            <pc:sldMk cId="1187512073" sldId="292"/>
            <ac:spMk id="19" creationId="{888E0477-5771-4B6E-8A31-737A4B002742}"/>
          </ac:spMkLst>
        </pc:spChg>
        <pc:spChg chg="mod">
          <ac:chgData name="Anders W" userId="e2e8d88da075488e" providerId="LiveId" clId="{ED2D05B2-1E32-4720-B90E-DF0C58FCE0BC}" dt="2018-02-24T17:28:26.117" v="29" actId="113"/>
          <ac:spMkLst>
            <pc:docMk/>
            <pc:sldMk cId="1187512073" sldId="292"/>
            <ac:spMk id="31" creationId="{045D6407-C5F9-40ED-9B4E-CBD2EA174B79}"/>
          </ac:spMkLst>
        </pc:spChg>
        <pc:spChg chg="mod">
          <ac:chgData name="Anders W" userId="e2e8d88da075488e" providerId="LiveId" clId="{ED2D05B2-1E32-4720-B90E-DF0C58FCE0BC}" dt="2018-02-24T17:19:51.695" v="6" actId="20577"/>
          <ac:spMkLst>
            <pc:docMk/>
            <pc:sldMk cId="1187512073" sldId="292"/>
            <ac:spMk id="34" creationId="{FF46A080-C4C5-4575-AC30-0EBCE24ABB5B}"/>
          </ac:spMkLst>
        </pc:spChg>
      </pc:sldChg>
      <pc:sldChg chg="modSp">
        <pc:chgData name="Anders W" userId="e2e8d88da075488e" providerId="LiveId" clId="{ED2D05B2-1E32-4720-B90E-DF0C58FCE0BC}" dt="2018-02-24T17:27:04.254" v="18" actId="1076"/>
        <pc:sldMkLst>
          <pc:docMk/>
          <pc:sldMk cId="1601487893" sldId="294"/>
        </pc:sldMkLst>
        <pc:spChg chg="mod">
          <ac:chgData name="Anders W" userId="e2e8d88da075488e" providerId="LiveId" clId="{ED2D05B2-1E32-4720-B90E-DF0C58FCE0BC}" dt="2018-02-24T17:27:04.254" v="18" actId="1076"/>
          <ac:spMkLst>
            <pc:docMk/>
            <pc:sldMk cId="1601487893" sldId="294"/>
            <ac:spMk id="2" creationId="{CAE71A7D-89C3-4C52-B0F0-1525E17EFF89}"/>
          </ac:spMkLst>
        </pc:spChg>
        <pc:spChg chg="mod">
          <ac:chgData name="Anders W" userId="e2e8d88da075488e" providerId="LiveId" clId="{ED2D05B2-1E32-4720-B90E-DF0C58FCE0BC}" dt="2018-02-24T17:22:16.075" v="13" actId="5793"/>
          <ac:spMkLst>
            <pc:docMk/>
            <pc:sldMk cId="1601487893" sldId="294"/>
            <ac:spMk id="14" creationId="{A6F3B660-A645-485E-812E-7938D684C344}"/>
          </ac:spMkLst>
        </pc:spChg>
      </pc:sldChg>
      <pc:sldChg chg="addSp delSp delAnim modAnim">
        <pc:chgData name="Anders W" userId="e2e8d88da075488e" providerId="LiveId" clId="{ED2D05B2-1E32-4720-B90E-DF0C58FCE0BC}" dt="2018-02-24T18:10:48.447" v="33"/>
        <pc:sldMkLst>
          <pc:docMk/>
          <pc:sldMk cId="539311410" sldId="295"/>
        </pc:sldMkLst>
        <pc:spChg chg="del">
          <ac:chgData name="Anders W" userId="e2e8d88da075488e" providerId="LiveId" clId="{ED2D05B2-1E32-4720-B90E-DF0C58FCE0BC}" dt="2018-02-24T18:09:52.885" v="30" actId="478"/>
          <ac:spMkLst>
            <pc:docMk/>
            <pc:sldMk cId="539311410" sldId="295"/>
            <ac:spMk id="6" creationId="{B29085A4-D371-4A38-B4D9-6006C55E7E84}"/>
          </ac:spMkLst>
        </pc:spChg>
        <pc:spChg chg="add">
          <ac:chgData name="Anders W" userId="e2e8d88da075488e" providerId="LiveId" clId="{ED2D05B2-1E32-4720-B90E-DF0C58FCE0BC}" dt="2018-02-24T18:10:19.860" v="31"/>
          <ac:spMkLst>
            <pc:docMk/>
            <pc:sldMk cId="539311410" sldId="295"/>
            <ac:spMk id="16" creationId="{FAB5187D-209C-4436-899F-BAB2EBBED789}"/>
          </ac:spMkLst>
        </pc:spChg>
        <pc:spChg chg="add">
          <ac:chgData name="Anders W" userId="e2e8d88da075488e" providerId="LiveId" clId="{ED2D05B2-1E32-4720-B90E-DF0C58FCE0BC}" dt="2018-02-24T18:10:19.860" v="31"/>
          <ac:spMkLst>
            <pc:docMk/>
            <pc:sldMk cId="539311410" sldId="295"/>
            <ac:spMk id="18" creationId="{FE2396F3-D8FD-4582-A56D-2638392E239A}"/>
          </ac:spMkLst>
        </pc:spChg>
        <pc:spChg chg="add">
          <ac:chgData name="Anders W" userId="e2e8d88da075488e" providerId="LiveId" clId="{ED2D05B2-1E32-4720-B90E-DF0C58FCE0BC}" dt="2018-02-24T18:10:19.860" v="31"/>
          <ac:spMkLst>
            <pc:docMk/>
            <pc:sldMk cId="539311410" sldId="295"/>
            <ac:spMk id="19" creationId="{FE38A767-AD44-4781-8A88-40A2CD6CAC31}"/>
          </ac:spMkLst>
        </pc:spChg>
        <pc:spChg chg="add">
          <ac:chgData name="Anders W" userId="e2e8d88da075488e" providerId="LiveId" clId="{ED2D05B2-1E32-4720-B90E-DF0C58FCE0BC}" dt="2018-02-24T18:10:19.860" v="31"/>
          <ac:spMkLst>
            <pc:docMk/>
            <pc:sldMk cId="539311410" sldId="295"/>
            <ac:spMk id="21" creationId="{121DDD72-9A92-424F-BE11-580722A496E7}"/>
          </ac:spMkLst>
        </pc:spChg>
        <pc:spChg chg="del">
          <ac:chgData name="Anders W" userId="e2e8d88da075488e" providerId="LiveId" clId="{ED2D05B2-1E32-4720-B90E-DF0C58FCE0BC}" dt="2018-02-24T18:10:31.860" v="32" actId="478"/>
          <ac:spMkLst>
            <pc:docMk/>
            <pc:sldMk cId="539311410" sldId="295"/>
            <ac:spMk id="27" creationId="{62B79352-C757-4A86-80B2-E7F81F0E90B3}"/>
          </ac:spMkLst>
        </pc:spChg>
        <pc:cxnChg chg="del">
          <ac:chgData name="Anders W" userId="e2e8d88da075488e" providerId="LiveId" clId="{ED2D05B2-1E32-4720-B90E-DF0C58FCE0BC}" dt="2018-02-24T18:09:52.885" v="30" actId="478"/>
          <ac:cxnSpMkLst>
            <pc:docMk/>
            <pc:sldMk cId="539311410" sldId="295"/>
            <ac:cxnSpMk id="8" creationId="{01E1F265-4F05-43D4-B6AD-D2DEB060046F}"/>
          </ac:cxnSpMkLst>
        </pc:cxnChg>
        <pc:cxnChg chg="add">
          <ac:chgData name="Anders W" userId="e2e8d88da075488e" providerId="LiveId" clId="{ED2D05B2-1E32-4720-B90E-DF0C58FCE0BC}" dt="2018-02-24T18:10:19.860" v="31"/>
          <ac:cxnSpMkLst>
            <pc:docMk/>
            <pc:sldMk cId="539311410" sldId="295"/>
            <ac:cxnSpMk id="17" creationId="{F8BF926A-4110-4DC9-A9D4-D62B4F40FFC1}"/>
          </ac:cxnSpMkLst>
        </pc:cxnChg>
        <pc:cxnChg chg="add">
          <ac:chgData name="Anders W" userId="e2e8d88da075488e" providerId="LiveId" clId="{ED2D05B2-1E32-4720-B90E-DF0C58FCE0BC}" dt="2018-02-24T18:10:19.860" v="31"/>
          <ac:cxnSpMkLst>
            <pc:docMk/>
            <pc:sldMk cId="539311410" sldId="295"/>
            <ac:cxnSpMk id="20" creationId="{82DAE331-01DC-413B-A399-3511F8368DEF}"/>
          </ac:cxnSpMkLst>
        </pc:cxnChg>
      </pc:sldChg>
      <pc:sldChg chg="addSp delSp">
        <pc:chgData name="Anders W" userId="e2e8d88da075488e" providerId="LiveId" clId="{ED2D05B2-1E32-4720-B90E-DF0C58FCE0BC}" dt="2018-02-24T17:27:04.851" v="19" actId="478"/>
        <pc:sldMkLst>
          <pc:docMk/>
          <pc:sldMk cId="2182578031" sldId="297"/>
        </pc:sldMkLst>
        <pc:picChg chg="add del">
          <ac:chgData name="Anders W" userId="e2e8d88da075488e" providerId="LiveId" clId="{ED2D05B2-1E32-4720-B90E-DF0C58FCE0BC}" dt="2018-02-24T17:27:04.851" v="19" actId="478"/>
          <ac:picMkLst>
            <pc:docMk/>
            <pc:sldMk cId="2182578031" sldId="297"/>
            <ac:picMk id="5" creationId="{7DEF62B4-A60C-4207-83F2-7D6C65C7ABD9}"/>
          </ac:picMkLst>
        </pc:picChg>
      </pc:sldChg>
    </pc:docChg>
  </pc:docChgLst>
  <pc:docChgLst>
    <pc:chgData name="Anders W" userId="e2e8d88da075488e" providerId="LiveId" clId="{19347CD1-562B-4A81-A747-6BFC0ACE7C22}"/>
    <pc:docChg chg="undo custSel modSld">
      <pc:chgData name="Anders W" userId="e2e8d88da075488e" providerId="LiveId" clId="{19347CD1-562B-4A81-A747-6BFC0ACE7C22}" dt="2018-03-13T12:58:50.933" v="93" actId="20577"/>
      <pc:docMkLst>
        <pc:docMk/>
      </pc:docMkLst>
      <pc:sldChg chg="modSp">
        <pc:chgData name="Anders W" userId="e2e8d88da075488e" providerId="LiveId" clId="{19347CD1-562B-4A81-A747-6BFC0ACE7C22}" dt="2018-03-13T12:58:50.933" v="93" actId="20577"/>
        <pc:sldMkLst>
          <pc:docMk/>
          <pc:sldMk cId="2905681780" sldId="256"/>
        </pc:sldMkLst>
        <pc:spChg chg="mod">
          <ac:chgData name="Anders W" userId="e2e8d88da075488e" providerId="LiveId" clId="{19347CD1-562B-4A81-A747-6BFC0ACE7C22}" dt="2018-03-13T12:58:50.933" v="93" actId="20577"/>
          <ac:spMkLst>
            <pc:docMk/>
            <pc:sldMk cId="2905681780" sldId="256"/>
            <ac:spMk id="2" creationId="{00000000-0000-0000-0000-000000000000}"/>
          </ac:spMkLst>
        </pc:spChg>
        <pc:spChg chg="mod">
          <ac:chgData name="Anders W" userId="e2e8d88da075488e" providerId="LiveId" clId="{19347CD1-562B-4A81-A747-6BFC0ACE7C22}" dt="2018-03-13T12:58:32.051" v="73" actId="20577"/>
          <ac:spMkLst>
            <pc:docMk/>
            <pc:sldMk cId="2905681780" sldId="25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2018-03-13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2018-03-13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244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978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5888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4717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3893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4296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629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4624" y="4580832"/>
            <a:ext cx="8544427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4624" y="5518763"/>
            <a:ext cx="8544427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3175" y="0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7"/>
          <p:cNvSpPr/>
          <p:nvPr userDrawn="1"/>
        </p:nvSpPr>
        <p:spPr>
          <a:xfrm>
            <a:off x="-3173" y="660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2" y="1807368"/>
            <a:ext cx="4765676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6" y="1807368"/>
            <a:ext cx="12195173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737" y="246950"/>
            <a:ext cx="3112416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365760"/>
            <a:ext cx="1002792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97280" y="1100628"/>
            <a:ext cx="1002792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73701" y="390192"/>
            <a:ext cx="67056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z="1650" smtClean="0"/>
              <a:pPr/>
              <a:t>‹#›</a:t>
            </a:fld>
            <a:endParaRPr lang="en-US" sz="1650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2"/>
            <a:ext cx="12192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74323" y="2443163"/>
            <a:ext cx="75184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10206715" y="62456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238212" y="365760"/>
            <a:ext cx="67056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z="1650" smtClean="0"/>
              <a:pPr/>
              <a:t>‹#›</a:t>
            </a:fld>
            <a:endParaRPr lang="en-US" sz="1650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139298"/>
            <a:ext cx="48768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299093" y="1139297"/>
            <a:ext cx="48768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365760"/>
            <a:ext cx="1002792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20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2"/>
            <a:ext cx="12192000" cy="1363259"/>
          </a:xfrm>
          <a:prstGeom prst="rect">
            <a:avLst/>
          </a:prstGeom>
        </p:spPr>
      </p:pic>
      <p:pic>
        <p:nvPicPr>
          <p:cNvPr id="21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497" y="5873653"/>
            <a:ext cx="3112416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93525" y="365760"/>
            <a:ext cx="67056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z="1650" smtClean="0"/>
              <a:pPr/>
              <a:t>‹#›</a:t>
            </a:fld>
            <a:endParaRPr lang="en-US" sz="1650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1079851" y="1068225"/>
            <a:ext cx="48768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2967" y="1068225"/>
            <a:ext cx="48768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1097280" y="1390954"/>
            <a:ext cx="48768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6299093" y="1390953"/>
            <a:ext cx="48768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365760"/>
            <a:ext cx="1002792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1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2"/>
            <a:ext cx="12192000" cy="1363259"/>
          </a:xfrm>
          <a:prstGeom prst="rect">
            <a:avLst/>
          </a:prstGeom>
        </p:spPr>
      </p:pic>
      <p:pic>
        <p:nvPicPr>
          <p:cNvPr id="1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497" y="5873653"/>
            <a:ext cx="3112416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93525" y="365760"/>
            <a:ext cx="67056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z="1650" smtClean="0"/>
              <a:pPr/>
              <a:t>‹#›</a:t>
            </a:fld>
            <a:endParaRPr lang="en-US" sz="1650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365760"/>
            <a:ext cx="1002792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497" y="5992186"/>
            <a:ext cx="3112416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497" y="5992186"/>
            <a:ext cx="3112416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633" y="484094"/>
            <a:ext cx="10075084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633" y="1779486"/>
            <a:ext cx="10075084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651295" y="24912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664632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7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797468" y="4335735"/>
            <a:ext cx="6408320" cy="933450"/>
          </a:xfrm>
        </p:spPr>
        <p:txBody>
          <a:bodyPr>
            <a:normAutofit fontScale="90000"/>
          </a:bodyPr>
          <a:lstStyle/>
          <a:p>
            <a:pPr algn="ctr"/>
            <a:r>
              <a:rPr lang="sv-SE" sz="5300" dirty="0"/>
              <a:t>Studier på forskarnivå</a:t>
            </a:r>
            <a:br>
              <a:rPr lang="sv-SE" dirty="0"/>
            </a:br>
            <a:r>
              <a:rPr lang="sv-SE" dirty="0"/>
              <a:t>Fall 1 – Läser mot doktorsexamen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079752" y="5771525"/>
            <a:ext cx="2112893" cy="755657"/>
          </a:xfrm>
        </p:spPr>
        <p:txBody>
          <a:bodyPr>
            <a:normAutofit/>
          </a:bodyPr>
          <a:lstStyle/>
          <a:p>
            <a:pPr algn="ctr"/>
            <a:r>
              <a:rPr lang="sv-SE" i="0" dirty="0"/>
              <a:t>Anders Vestin</a:t>
            </a:r>
          </a:p>
          <a:p>
            <a:pPr algn="ctr"/>
            <a:r>
              <a:rPr lang="sv-SE" i="0" dirty="0"/>
              <a:t>2018-02-22</a:t>
            </a:r>
          </a:p>
        </p:txBody>
      </p:sp>
    </p:spTree>
    <p:extLst>
      <p:ext uri="{BB962C8B-B14F-4D97-AF65-F5344CB8AC3E}">
        <p14:creationId xmlns:p14="http://schemas.microsoft.com/office/powerpoint/2010/main" val="290568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D018B4-38EF-4EFF-839B-DF79CCA6913F}"/>
              </a:ext>
            </a:extLst>
          </p:cNvPr>
          <p:cNvSpPr txBox="1">
            <a:spLocks/>
          </p:cNvSpPr>
          <p:nvPr/>
        </p:nvSpPr>
        <p:spPr>
          <a:xfrm>
            <a:off x="1097690" y="3971143"/>
            <a:ext cx="5213423" cy="41792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400" dirty="0"/>
              <a:t>Fall 1: Läser mot doktorsexamen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49A4D0-FA7F-4C43-915B-07B288CC7BA6}"/>
              </a:ext>
            </a:extLst>
          </p:cNvPr>
          <p:cNvSpPr txBox="1">
            <a:spLocks/>
          </p:cNvSpPr>
          <p:nvPr/>
        </p:nvSpPr>
        <p:spPr>
          <a:xfrm>
            <a:off x="2152650" y="2913417"/>
            <a:ext cx="7886700" cy="26569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2100" dirty="0"/>
          </a:p>
        </p:txBody>
      </p:sp>
      <p:sp>
        <p:nvSpPr>
          <p:cNvPr id="19" name="Rubrik 1">
            <a:extLst>
              <a:ext uri="{FF2B5EF4-FFF2-40B4-BE49-F238E27FC236}">
                <a16:creationId xmlns:a16="http://schemas.microsoft.com/office/drawing/2014/main" id="{888E0477-5771-4B6E-8A31-737A4B002742}"/>
              </a:ext>
            </a:extLst>
          </p:cNvPr>
          <p:cNvSpPr txBox="1">
            <a:spLocks/>
          </p:cNvSpPr>
          <p:nvPr/>
        </p:nvSpPr>
        <p:spPr>
          <a:xfrm>
            <a:off x="1097690" y="1910881"/>
            <a:ext cx="7520940" cy="5486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sz="3000" dirty="0"/>
              <a:t>Förutsättningar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8F11396-45B7-41EA-BD0E-BBA979FF6B5A}"/>
              </a:ext>
            </a:extLst>
          </p:cNvPr>
          <p:cNvSpPr txBox="1"/>
          <p:nvPr/>
        </p:nvSpPr>
        <p:spPr>
          <a:xfrm>
            <a:off x="1097690" y="2958043"/>
            <a:ext cx="8160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Följande fall är ett exempel på hur ett lärosäte kan tillämpa funktionaliteten för utbildning på forskarnivå. </a:t>
            </a:r>
          </a:p>
        </p:txBody>
      </p:sp>
    </p:spTree>
    <p:extLst>
      <p:ext uri="{BB962C8B-B14F-4D97-AF65-F5344CB8AC3E}">
        <p14:creationId xmlns:p14="http://schemas.microsoft.com/office/powerpoint/2010/main" val="177581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49A4D0-FA7F-4C43-915B-07B288CC7BA6}"/>
              </a:ext>
            </a:extLst>
          </p:cNvPr>
          <p:cNvSpPr txBox="1">
            <a:spLocks/>
          </p:cNvSpPr>
          <p:nvPr/>
        </p:nvSpPr>
        <p:spPr>
          <a:xfrm>
            <a:off x="2152650" y="2489211"/>
            <a:ext cx="7886700" cy="32635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2100" dirty="0"/>
          </a:p>
        </p:txBody>
      </p:sp>
      <p:sp>
        <p:nvSpPr>
          <p:cNvPr id="19" name="Rubrik 1">
            <a:extLst>
              <a:ext uri="{FF2B5EF4-FFF2-40B4-BE49-F238E27FC236}">
                <a16:creationId xmlns:a16="http://schemas.microsoft.com/office/drawing/2014/main" id="{888E0477-5771-4B6E-8A31-737A4B002742}"/>
              </a:ext>
            </a:extLst>
          </p:cNvPr>
          <p:cNvSpPr txBox="1">
            <a:spLocks/>
          </p:cNvSpPr>
          <p:nvPr/>
        </p:nvSpPr>
        <p:spPr>
          <a:xfrm>
            <a:off x="957160" y="567729"/>
            <a:ext cx="2607501" cy="5486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sz="3000" dirty="0"/>
              <a:t>Scenario fall 1 </a:t>
            </a:r>
          </a:p>
        </p:txBody>
      </p:sp>
      <p:sp>
        <p:nvSpPr>
          <p:cNvPr id="27" name="Rektangel 14">
            <a:extLst>
              <a:ext uri="{FF2B5EF4-FFF2-40B4-BE49-F238E27FC236}">
                <a16:creationId xmlns:a16="http://schemas.microsoft.com/office/drawing/2014/main" id="{2E2401D9-08EE-470E-8B70-E6D7246EA55F}"/>
              </a:ext>
            </a:extLst>
          </p:cNvPr>
          <p:cNvSpPr/>
          <p:nvPr/>
        </p:nvSpPr>
        <p:spPr>
          <a:xfrm>
            <a:off x="7901829" y="3551310"/>
            <a:ext cx="2391621" cy="2237661"/>
          </a:xfrm>
          <a:prstGeom prst="rect">
            <a:avLst/>
          </a:prstGeom>
          <a:solidFill>
            <a:srgbClr val="F2F8E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sv-SE" sz="2400" b="1" dirty="0">
                <a:solidFill>
                  <a:schemeClr val="accent6">
                    <a:lumMod val="50000"/>
                  </a:schemeClr>
                </a:solidFill>
              </a:rPr>
              <a:t>Doktorsexamen utfärdas </a:t>
            </a:r>
          </a:p>
        </p:txBody>
      </p:sp>
      <p:cxnSp>
        <p:nvCxnSpPr>
          <p:cNvPr id="28" name="Rak pil 53">
            <a:extLst>
              <a:ext uri="{FF2B5EF4-FFF2-40B4-BE49-F238E27FC236}">
                <a16:creationId xmlns:a16="http://schemas.microsoft.com/office/drawing/2014/main" id="{39496ED6-7839-42F4-9894-910FB250B650}"/>
              </a:ext>
            </a:extLst>
          </p:cNvPr>
          <p:cNvCxnSpPr>
            <a:cxnSpLocks/>
            <a:stCxn id="32" idx="6"/>
            <a:endCxn id="29" idx="2"/>
          </p:cNvCxnSpPr>
          <p:nvPr/>
        </p:nvCxnSpPr>
        <p:spPr>
          <a:xfrm>
            <a:off x="2081457" y="3171319"/>
            <a:ext cx="6923195" cy="1307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 63">
            <a:extLst>
              <a:ext uri="{FF2B5EF4-FFF2-40B4-BE49-F238E27FC236}">
                <a16:creationId xmlns:a16="http://schemas.microsoft.com/office/drawing/2014/main" id="{FF6CAA8B-D557-4096-8257-2AF82ADB5775}"/>
              </a:ext>
            </a:extLst>
          </p:cNvPr>
          <p:cNvSpPr/>
          <p:nvPr/>
        </p:nvSpPr>
        <p:spPr>
          <a:xfrm>
            <a:off x="9004652" y="3089141"/>
            <a:ext cx="190500" cy="1905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30" name="Rak 81">
            <a:extLst>
              <a:ext uri="{FF2B5EF4-FFF2-40B4-BE49-F238E27FC236}">
                <a16:creationId xmlns:a16="http://schemas.microsoft.com/office/drawing/2014/main" id="{1C3A5A9E-E34F-47C3-950D-57CCF5E3B9B7}"/>
              </a:ext>
            </a:extLst>
          </p:cNvPr>
          <p:cNvCxnSpPr>
            <a:cxnSpLocks/>
            <a:stCxn id="29" idx="4"/>
            <a:endCxn id="27" idx="0"/>
          </p:cNvCxnSpPr>
          <p:nvPr/>
        </p:nvCxnSpPr>
        <p:spPr>
          <a:xfrm flipH="1">
            <a:off x="9097640" y="3279641"/>
            <a:ext cx="2262" cy="271669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ktangel 64">
            <a:extLst>
              <a:ext uri="{FF2B5EF4-FFF2-40B4-BE49-F238E27FC236}">
                <a16:creationId xmlns:a16="http://schemas.microsoft.com/office/drawing/2014/main" id="{045D6407-C5F9-40ED-9B4E-CBD2EA174B79}"/>
              </a:ext>
            </a:extLst>
          </p:cNvPr>
          <p:cNvSpPr/>
          <p:nvPr/>
        </p:nvSpPr>
        <p:spPr>
          <a:xfrm>
            <a:off x="957160" y="3554044"/>
            <a:ext cx="2062485" cy="2698840"/>
          </a:xfrm>
          <a:prstGeom prst="rect">
            <a:avLst/>
          </a:prstGeom>
          <a:solidFill>
            <a:srgbClr val="F2F8E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sv-SE" sz="2400" b="1" dirty="0">
                <a:solidFill>
                  <a:schemeClr val="accent6">
                    <a:lumMod val="50000"/>
                  </a:schemeClr>
                </a:solidFill>
              </a:rPr>
              <a:t>Doktoranden antas till en utbildning </a:t>
            </a:r>
          </a:p>
          <a:p>
            <a:pPr algn="ctr"/>
            <a:endParaRPr lang="sv-SE" sz="1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sv-SE" sz="1600" dirty="0">
                <a:solidFill>
                  <a:schemeClr val="accent6">
                    <a:lumMod val="50000"/>
                  </a:schemeClr>
                </a:solidFill>
              </a:rPr>
              <a:t>Ämnestillfället avses leda till </a:t>
            </a:r>
            <a:r>
              <a:rPr lang="sv-SE" sz="1600" b="1" dirty="0">
                <a:solidFill>
                  <a:schemeClr val="accent6">
                    <a:lumMod val="50000"/>
                  </a:schemeClr>
                </a:solidFill>
              </a:rPr>
              <a:t>doktorsexamen</a:t>
            </a:r>
            <a:r>
              <a:rPr lang="sv-SE" sz="16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2" name="Ellips 76">
            <a:extLst>
              <a:ext uri="{FF2B5EF4-FFF2-40B4-BE49-F238E27FC236}">
                <a16:creationId xmlns:a16="http://schemas.microsoft.com/office/drawing/2014/main" id="{49527FF3-6D54-49AD-8D5A-FD453B4848F4}"/>
              </a:ext>
            </a:extLst>
          </p:cNvPr>
          <p:cNvSpPr/>
          <p:nvPr/>
        </p:nvSpPr>
        <p:spPr>
          <a:xfrm>
            <a:off x="1890957" y="3076069"/>
            <a:ext cx="190500" cy="1905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33" name="Rak 78">
            <a:extLst>
              <a:ext uri="{FF2B5EF4-FFF2-40B4-BE49-F238E27FC236}">
                <a16:creationId xmlns:a16="http://schemas.microsoft.com/office/drawing/2014/main" id="{BA5248B1-0DFA-41E6-8A39-89FC633A2285}"/>
              </a:ext>
            </a:extLst>
          </p:cNvPr>
          <p:cNvCxnSpPr>
            <a:cxnSpLocks/>
            <a:stCxn id="32" idx="4"/>
            <a:endCxn id="31" idx="0"/>
          </p:cNvCxnSpPr>
          <p:nvPr/>
        </p:nvCxnSpPr>
        <p:spPr>
          <a:xfrm>
            <a:off x="1986207" y="3266569"/>
            <a:ext cx="2196" cy="28747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19">
            <a:extLst>
              <a:ext uri="{FF2B5EF4-FFF2-40B4-BE49-F238E27FC236}">
                <a16:creationId xmlns:a16="http://schemas.microsoft.com/office/drawing/2014/main" id="{FF46A080-C4C5-4575-AC30-0EBCE24ABB5B}"/>
              </a:ext>
            </a:extLst>
          </p:cNvPr>
          <p:cNvSpPr/>
          <p:nvPr/>
        </p:nvSpPr>
        <p:spPr>
          <a:xfrm>
            <a:off x="3422986" y="3842857"/>
            <a:ext cx="38834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000" b="1" dirty="0">
                <a:solidFill>
                  <a:schemeClr val="accent6">
                    <a:lumMod val="50000"/>
                  </a:schemeClr>
                </a:solidFill>
              </a:rPr>
              <a:t>Innehåll i utbildningen läggs in och resultat kan rapporteras kontinuerligt under utbildningen.</a:t>
            </a: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F9B60D38-B01D-4BA4-81A0-22067F7D8C30}"/>
              </a:ext>
            </a:extLst>
          </p:cNvPr>
          <p:cNvSpPr txBox="1"/>
          <p:nvPr/>
        </p:nvSpPr>
        <p:spPr>
          <a:xfrm>
            <a:off x="3034102" y="1953958"/>
            <a:ext cx="4977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Ett förväntat deltagande dokumenteras i Ladok och doktoranden påbörjar sin utbildning.</a:t>
            </a:r>
          </a:p>
        </p:txBody>
      </p:sp>
      <p:cxnSp>
        <p:nvCxnSpPr>
          <p:cNvPr id="53" name="Rak pilkoppling 52">
            <a:extLst>
              <a:ext uri="{FF2B5EF4-FFF2-40B4-BE49-F238E27FC236}">
                <a16:creationId xmlns:a16="http://schemas.microsoft.com/office/drawing/2014/main" id="{D28D2208-9437-4A7A-8DEB-9A71BF9D235A}"/>
              </a:ext>
            </a:extLst>
          </p:cNvPr>
          <p:cNvCxnSpPr/>
          <p:nvPr/>
        </p:nvCxnSpPr>
        <p:spPr>
          <a:xfrm flipH="1" flipV="1">
            <a:off x="4015819" y="3410306"/>
            <a:ext cx="245096" cy="3132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Rak pilkoppling 53">
            <a:extLst>
              <a:ext uri="{FF2B5EF4-FFF2-40B4-BE49-F238E27FC236}">
                <a16:creationId xmlns:a16="http://schemas.microsoft.com/office/drawing/2014/main" id="{A5D1CE7E-CB9B-4866-9543-0D154A799DA8}"/>
              </a:ext>
            </a:extLst>
          </p:cNvPr>
          <p:cNvCxnSpPr>
            <a:cxnSpLocks/>
          </p:cNvCxnSpPr>
          <p:nvPr/>
        </p:nvCxnSpPr>
        <p:spPr>
          <a:xfrm flipV="1">
            <a:off x="5062607" y="3367367"/>
            <a:ext cx="1" cy="3981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Rak pilkoppling 54">
            <a:extLst>
              <a:ext uri="{FF2B5EF4-FFF2-40B4-BE49-F238E27FC236}">
                <a16:creationId xmlns:a16="http://schemas.microsoft.com/office/drawing/2014/main" id="{66F66A93-2B55-4422-AEB9-C8D3F0C615F7}"/>
              </a:ext>
            </a:extLst>
          </p:cNvPr>
          <p:cNvCxnSpPr>
            <a:cxnSpLocks/>
          </p:cNvCxnSpPr>
          <p:nvPr/>
        </p:nvCxnSpPr>
        <p:spPr>
          <a:xfrm flipV="1">
            <a:off x="5891551" y="3389144"/>
            <a:ext cx="336445" cy="3763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ruta 60">
            <a:extLst>
              <a:ext uri="{FF2B5EF4-FFF2-40B4-BE49-F238E27FC236}">
                <a16:creationId xmlns:a16="http://schemas.microsoft.com/office/drawing/2014/main" id="{D065E9B3-42FE-4DD7-8550-7FAA260CCDAD}"/>
              </a:ext>
            </a:extLst>
          </p:cNvPr>
          <p:cNvSpPr txBox="1"/>
          <p:nvPr/>
        </p:nvSpPr>
        <p:spPr>
          <a:xfrm>
            <a:off x="1699943" y="2814214"/>
            <a:ext cx="6165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92D050"/>
                </a:solidFill>
              </a:rPr>
              <a:t>0 hp</a:t>
            </a: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65550C8F-72EE-4BD3-AD0A-C029B29C6FC2}"/>
              </a:ext>
            </a:extLst>
          </p:cNvPr>
          <p:cNvSpPr txBox="1"/>
          <p:nvPr/>
        </p:nvSpPr>
        <p:spPr>
          <a:xfrm>
            <a:off x="5239040" y="2879444"/>
            <a:ext cx="786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92D050"/>
                </a:solidFill>
              </a:rPr>
              <a:t>120 hp</a:t>
            </a: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A460F12E-32E7-40E8-BFDC-5F9ED9B80D6A}"/>
              </a:ext>
            </a:extLst>
          </p:cNvPr>
          <p:cNvSpPr txBox="1"/>
          <p:nvPr/>
        </p:nvSpPr>
        <p:spPr>
          <a:xfrm>
            <a:off x="8706575" y="2855299"/>
            <a:ext cx="786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92D050"/>
                </a:solidFill>
              </a:rPr>
              <a:t>240 hp</a:t>
            </a:r>
          </a:p>
        </p:txBody>
      </p:sp>
      <p:sp>
        <p:nvSpPr>
          <p:cNvPr id="64" name="textruta 63">
            <a:extLst>
              <a:ext uri="{FF2B5EF4-FFF2-40B4-BE49-F238E27FC236}">
                <a16:creationId xmlns:a16="http://schemas.microsoft.com/office/drawing/2014/main" id="{FB33933D-C14B-4CCA-AAEC-E2AEAEB6522E}"/>
              </a:ext>
            </a:extLst>
          </p:cNvPr>
          <p:cNvSpPr txBox="1"/>
          <p:nvPr/>
        </p:nvSpPr>
        <p:spPr>
          <a:xfrm>
            <a:off x="3405220" y="2885294"/>
            <a:ext cx="786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92D050"/>
                </a:solidFill>
              </a:rPr>
              <a:t>60 hp</a:t>
            </a:r>
          </a:p>
        </p:txBody>
      </p:sp>
      <p:sp>
        <p:nvSpPr>
          <p:cNvPr id="65" name="textruta 64">
            <a:extLst>
              <a:ext uri="{FF2B5EF4-FFF2-40B4-BE49-F238E27FC236}">
                <a16:creationId xmlns:a16="http://schemas.microsoft.com/office/drawing/2014/main" id="{5E0C9919-2A6A-4DA7-A103-507FBCD40B0E}"/>
              </a:ext>
            </a:extLst>
          </p:cNvPr>
          <p:cNvSpPr txBox="1"/>
          <p:nvPr/>
        </p:nvSpPr>
        <p:spPr>
          <a:xfrm>
            <a:off x="7158675" y="2883507"/>
            <a:ext cx="786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92D050"/>
                </a:solidFill>
              </a:rPr>
              <a:t>180 hp</a:t>
            </a:r>
          </a:p>
        </p:txBody>
      </p:sp>
      <p:cxnSp>
        <p:nvCxnSpPr>
          <p:cNvPr id="66" name="Rak pilkoppling 65">
            <a:extLst>
              <a:ext uri="{FF2B5EF4-FFF2-40B4-BE49-F238E27FC236}">
                <a16:creationId xmlns:a16="http://schemas.microsoft.com/office/drawing/2014/main" id="{C763F49D-F050-4827-A500-7ED3DF0583B5}"/>
              </a:ext>
            </a:extLst>
          </p:cNvPr>
          <p:cNvCxnSpPr>
            <a:cxnSpLocks/>
          </p:cNvCxnSpPr>
          <p:nvPr/>
        </p:nvCxnSpPr>
        <p:spPr>
          <a:xfrm flipV="1">
            <a:off x="6778704" y="3367367"/>
            <a:ext cx="737230" cy="3981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Bildobjekt 1">
            <a:extLst>
              <a:ext uri="{FF2B5EF4-FFF2-40B4-BE49-F238E27FC236}">
                <a16:creationId xmlns:a16="http://schemas.microsoft.com/office/drawing/2014/main" id="{BF39BB14-4759-464B-AE83-95D5099FFB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4377" y="5903929"/>
            <a:ext cx="3706197" cy="954071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EAA12011-4CFD-4813-BA9B-D7ADFB84D4B1}"/>
              </a:ext>
            </a:extLst>
          </p:cNvPr>
          <p:cNvSpPr txBox="1"/>
          <p:nvPr/>
        </p:nvSpPr>
        <p:spPr>
          <a:xfrm>
            <a:off x="957160" y="1116690"/>
            <a:ext cx="4221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Tidslinjen för en doktorands utbildning. </a:t>
            </a:r>
          </a:p>
        </p:txBody>
      </p:sp>
      <p:sp>
        <p:nvSpPr>
          <p:cNvPr id="24" name="Vertical Scroll 1">
            <a:extLst>
              <a:ext uri="{FF2B5EF4-FFF2-40B4-BE49-F238E27FC236}">
                <a16:creationId xmlns:a16="http://schemas.microsoft.com/office/drawing/2014/main" id="{CBF93158-7105-4D1F-B044-B4A7F26A7B0D}"/>
              </a:ext>
            </a:extLst>
          </p:cNvPr>
          <p:cNvSpPr/>
          <p:nvPr/>
        </p:nvSpPr>
        <p:spPr>
          <a:xfrm>
            <a:off x="8646709" y="4572979"/>
            <a:ext cx="1096885" cy="983108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751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1" grpId="0" animBg="1"/>
      <p:bldP spid="32" grpId="0" animBg="1"/>
      <p:bldP spid="34" grpId="0"/>
      <p:bldP spid="46" grpId="0"/>
      <p:bldP spid="61" grpId="0"/>
      <p:bldP spid="62" grpId="0"/>
      <p:bldP spid="63" grpId="0"/>
      <p:bldP spid="64" grpId="0"/>
      <p:bldP spid="65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ubrik 1">
            <a:extLst>
              <a:ext uri="{FF2B5EF4-FFF2-40B4-BE49-F238E27FC236}">
                <a16:creationId xmlns:a16="http://schemas.microsoft.com/office/drawing/2014/main" id="{888E0477-5771-4B6E-8A31-737A4B002742}"/>
              </a:ext>
            </a:extLst>
          </p:cNvPr>
          <p:cNvSpPr txBox="1">
            <a:spLocks/>
          </p:cNvSpPr>
          <p:nvPr/>
        </p:nvSpPr>
        <p:spPr>
          <a:xfrm>
            <a:off x="658010" y="308228"/>
            <a:ext cx="2409447" cy="5486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sz="3000" dirty="0"/>
              <a:t>Tillämpning</a:t>
            </a: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79A0845E-DC6A-496D-B9BA-39201B44AD8E}"/>
              </a:ext>
            </a:extLst>
          </p:cNvPr>
          <p:cNvSpPr/>
          <p:nvPr/>
        </p:nvSpPr>
        <p:spPr>
          <a:xfrm>
            <a:off x="658010" y="1365080"/>
            <a:ext cx="6715974" cy="52529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Picture 30">
            <a:extLst>
              <a:ext uri="{FF2B5EF4-FFF2-40B4-BE49-F238E27FC236}">
                <a16:creationId xmlns:a16="http://schemas.microsoft.com/office/drawing/2014/main" id="{B08FA829-A56C-4E16-8FB9-3251422D7C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73" y="1652853"/>
            <a:ext cx="221788" cy="262860"/>
          </a:xfrm>
          <a:prstGeom prst="rect">
            <a:avLst/>
          </a:prstGeom>
        </p:spPr>
      </p:pic>
      <p:sp>
        <p:nvSpPr>
          <p:cNvPr id="10" name="TextBox 31">
            <a:extLst>
              <a:ext uri="{FF2B5EF4-FFF2-40B4-BE49-F238E27FC236}">
                <a16:creationId xmlns:a16="http://schemas.microsoft.com/office/drawing/2014/main" id="{3AC6307E-20D3-484A-AA49-DD9C01488F76}"/>
              </a:ext>
            </a:extLst>
          </p:cNvPr>
          <p:cNvSpPr txBox="1"/>
          <p:nvPr/>
        </p:nvSpPr>
        <p:spPr>
          <a:xfrm>
            <a:off x="1221398" y="1651098"/>
            <a:ext cx="4023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Doktorandens studieplan </a:t>
            </a:r>
          </a:p>
        </p:txBody>
      </p:sp>
      <p:grpSp>
        <p:nvGrpSpPr>
          <p:cNvPr id="11" name="Group 32">
            <a:extLst>
              <a:ext uri="{FF2B5EF4-FFF2-40B4-BE49-F238E27FC236}">
                <a16:creationId xmlns:a16="http://schemas.microsoft.com/office/drawing/2014/main" id="{959061A8-25FB-4B15-B665-1DC8E3FFCB9F}"/>
              </a:ext>
            </a:extLst>
          </p:cNvPr>
          <p:cNvGrpSpPr/>
          <p:nvPr/>
        </p:nvGrpSpPr>
        <p:grpSpPr>
          <a:xfrm>
            <a:off x="888729" y="2203485"/>
            <a:ext cx="6254536" cy="4130380"/>
            <a:chOff x="5083246" y="1744619"/>
            <a:chExt cx="6254536" cy="4130380"/>
          </a:xfrm>
        </p:grpSpPr>
        <p:sp>
          <p:nvSpPr>
            <p:cNvPr id="12" name="Rektangel 14">
              <a:extLst>
                <a:ext uri="{FF2B5EF4-FFF2-40B4-BE49-F238E27FC236}">
                  <a16:creationId xmlns:a16="http://schemas.microsoft.com/office/drawing/2014/main" id="{EA293B35-4D37-4D47-9935-32478FCD5DE2}"/>
                </a:ext>
              </a:extLst>
            </p:cNvPr>
            <p:cNvSpPr/>
            <p:nvPr/>
          </p:nvSpPr>
          <p:spPr>
            <a:xfrm>
              <a:off x="5083246" y="1744619"/>
              <a:ext cx="6254536" cy="41303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>
                <a:spcAft>
                  <a:spcPts val="600"/>
                </a:spcAft>
              </a:pPr>
              <a:r>
                <a:rPr lang="sv-SE" sz="16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Ämne på forskarnivå (Kurspaketering)</a:t>
              </a:r>
              <a:endParaRPr lang="sv-SE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Aft>
                  <a:spcPts val="600"/>
                </a:spcAft>
              </a:pPr>
              <a:r>
                <a:rPr lang="sv-SE" sz="16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Historia</a:t>
              </a:r>
              <a:br>
                <a:rPr lang="sv-SE" sz="16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6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Omfattning: </a:t>
              </a:r>
              <a:r>
                <a:rPr lang="sv-SE" sz="16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240 hp</a:t>
              </a:r>
              <a:br>
                <a:rPr lang="sv-SE" sz="11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sv-SE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Aft>
                  <a:spcPts val="600"/>
                </a:spcAft>
              </a:pPr>
              <a:endParaRPr lang="sv-SE" sz="1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ktangel 15">
              <a:extLst>
                <a:ext uri="{FF2B5EF4-FFF2-40B4-BE49-F238E27FC236}">
                  <a16:creationId xmlns:a16="http://schemas.microsoft.com/office/drawing/2014/main" id="{EF3303CC-8B6B-49CB-BD6D-5D4C7E7522CE}"/>
                </a:ext>
              </a:extLst>
            </p:cNvPr>
            <p:cNvSpPr/>
            <p:nvPr/>
          </p:nvSpPr>
          <p:spPr>
            <a:xfrm>
              <a:off x="5221902" y="2743352"/>
              <a:ext cx="5977224" cy="295713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>
                <a:spcAft>
                  <a:spcPts val="600"/>
                </a:spcAft>
              </a:pPr>
              <a:r>
                <a:rPr lang="sv-SE" sz="16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Ämnestillfälle (Kurspaketeringstillfälle)</a:t>
              </a:r>
              <a:endParaRPr lang="sv-SE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Aft>
                  <a:spcPts val="600"/>
                </a:spcAft>
              </a:pPr>
              <a:r>
                <a:rPr lang="sv-SE" sz="1600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Avses leda till</a:t>
              </a:r>
              <a:r>
                <a:rPr lang="sv-SE" sz="160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Doktorsexamen</a:t>
              </a:r>
            </a:p>
            <a:p>
              <a:pPr>
                <a:spcAft>
                  <a:spcPts val="600"/>
                </a:spcAft>
              </a:pPr>
              <a:r>
                <a:rPr lang="sv-SE" sz="16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Studieperiod: </a:t>
              </a:r>
              <a:r>
                <a:rPr lang="sv-SE" sz="16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2015-07-01 – 2020-06-30</a:t>
              </a:r>
            </a:p>
          </p:txBody>
        </p:sp>
      </p:grpSp>
      <p:sp>
        <p:nvSpPr>
          <p:cNvPr id="5" name="textruta 4">
            <a:extLst>
              <a:ext uri="{FF2B5EF4-FFF2-40B4-BE49-F238E27FC236}">
                <a16:creationId xmlns:a16="http://schemas.microsoft.com/office/drawing/2014/main" id="{2AFF8847-FA4A-4C6F-9DE5-FB2DF6C64E89}"/>
              </a:ext>
            </a:extLst>
          </p:cNvPr>
          <p:cNvSpPr txBox="1"/>
          <p:nvPr/>
        </p:nvSpPr>
        <p:spPr>
          <a:xfrm>
            <a:off x="7779151" y="968505"/>
            <a:ext cx="4307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 doktorander som påbörjar utbildning som avses leda till doktorsexamen skapas ett </a:t>
            </a:r>
            <a:r>
              <a:rPr lang="sv-SE" b="1" dirty="0"/>
              <a:t>ämnestillfälle</a:t>
            </a:r>
            <a:r>
              <a:rPr lang="sv-SE" dirty="0"/>
              <a:t> (kurspaketeringstillfälle) med: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C806B5C9-918B-43FC-B413-5B01330243C6}"/>
              </a:ext>
            </a:extLst>
          </p:cNvPr>
          <p:cNvSpPr txBox="1"/>
          <p:nvPr/>
        </p:nvSpPr>
        <p:spPr>
          <a:xfrm>
            <a:off x="7791494" y="4439803"/>
            <a:ext cx="38273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Ny studieplan läggs till för doktoranden på ämnestillfället för ämne på forskarnivå. </a:t>
            </a:r>
          </a:p>
          <a:p>
            <a:r>
              <a:rPr lang="sv-SE" dirty="0"/>
              <a:t>Innehåll (t.ex. forskningsarbete och kurstillfällen) läggs in i studieplanen. 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25C35133-C2A8-4D92-B701-1C76D57C1063}"/>
              </a:ext>
            </a:extLst>
          </p:cNvPr>
          <p:cNvSpPr txBox="1"/>
          <p:nvPr/>
        </p:nvSpPr>
        <p:spPr>
          <a:xfrm>
            <a:off x="7779152" y="3251230"/>
            <a:ext cx="3897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Studieperiod</a:t>
            </a:r>
            <a:r>
              <a:rPr lang="sv-SE" dirty="0"/>
              <a:t>: Befintlig studieperiod kan uppdateras och nya studieperioder kan läggas till.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032A5EAD-9FD9-405B-96F7-66AC9F069F1E}"/>
              </a:ext>
            </a:extLst>
          </p:cNvPr>
          <p:cNvSpPr txBox="1"/>
          <p:nvPr/>
        </p:nvSpPr>
        <p:spPr>
          <a:xfrm>
            <a:off x="7791494" y="2365266"/>
            <a:ext cx="4026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Attributet </a:t>
            </a:r>
            <a:r>
              <a:rPr lang="sv-SE" b="1" dirty="0"/>
              <a:t>’Avses leda till</a:t>
            </a:r>
            <a:r>
              <a:rPr lang="sv-SE" dirty="0"/>
              <a:t>’:  ”Doktorsexamen</a:t>
            </a:r>
            <a:r>
              <a:rPr lang="sv-SE" b="1" dirty="0"/>
              <a:t>”</a:t>
            </a:r>
          </a:p>
          <a:p>
            <a:endParaRPr lang="sv-SE" dirty="0"/>
          </a:p>
        </p:txBody>
      </p: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A5FBF2AA-0D41-41B8-82FB-6994503680FA}"/>
              </a:ext>
            </a:extLst>
          </p:cNvPr>
          <p:cNvCxnSpPr>
            <a:cxnSpLocks/>
          </p:cNvCxnSpPr>
          <p:nvPr/>
        </p:nvCxnSpPr>
        <p:spPr>
          <a:xfrm flipH="1">
            <a:off x="4093698" y="2589325"/>
            <a:ext cx="3579721" cy="10791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5F742837-A368-4B72-B8A3-10C4887C7C41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3752349" y="1568670"/>
            <a:ext cx="4026802" cy="16335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ak pilkoppling 21">
            <a:extLst>
              <a:ext uri="{FF2B5EF4-FFF2-40B4-BE49-F238E27FC236}">
                <a16:creationId xmlns:a16="http://schemas.microsoft.com/office/drawing/2014/main" id="{67858BFA-291A-4C99-8EA4-0DB1418D5FCD}"/>
              </a:ext>
            </a:extLst>
          </p:cNvPr>
          <p:cNvCxnSpPr>
            <a:cxnSpLocks/>
          </p:cNvCxnSpPr>
          <p:nvPr/>
        </p:nvCxnSpPr>
        <p:spPr>
          <a:xfrm flipH="1">
            <a:off x="4783015" y="3587262"/>
            <a:ext cx="2854028" cy="3690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ruta 15">
            <a:extLst>
              <a:ext uri="{FF2B5EF4-FFF2-40B4-BE49-F238E27FC236}">
                <a16:creationId xmlns:a16="http://schemas.microsoft.com/office/drawing/2014/main" id="{2754AD11-D73E-4F75-9A08-C714E4BE5FAF}"/>
              </a:ext>
            </a:extLst>
          </p:cNvPr>
          <p:cNvSpPr txBox="1"/>
          <p:nvPr/>
        </p:nvSpPr>
        <p:spPr>
          <a:xfrm>
            <a:off x="658010" y="759461"/>
            <a:ext cx="4221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Strukturen för en doktorands studieplan.</a:t>
            </a:r>
          </a:p>
        </p:txBody>
      </p:sp>
    </p:spTree>
    <p:extLst>
      <p:ext uri="{BB962C8B-B14F-4D97-AF65-F5344CB8AC3E}">
        <p14:creationId xmlns:p14="http://schemas.microsoft.com/office/powerpoint/2010/main" val="200498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C19CBBB4-5A40-4573-BD3A-E535FB8BAC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152" y="1135843"/>
            <a:ext cx="8784423" cy="524454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AE71A7D-89C3-4C52-B0F0-1525E17EFF8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59907" y="365126"/>
            <a:ext cx="7521575" cy="549275"/>
          </a:xfrm>
        </p:spPr>
        <p:txBody>
          <a:bodyPr/>
          <a:lstStyle/>
          <a:p>
            <a:r>
              <a:rPr lang="sv-SE" dirty="0"/>
              <a:t>Exempel Ämnestillfälle för doktorand i Ladok</a:t>
            </a:r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id="{61091C85-4884-4348-A66A-631E55F93E66}"/>
              </a:ext>
            </a:extLst>
          </p:cNvPr>
          <p:cNvSpPr/>
          <p:nvPr/>
        </p:nvSpPr>
        <p:spPr>
          <a:xfrm>
            <a:off x="3024554" y="900333"/>
            <a:ext cx="2271932" cy="829993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Ellips 25">
            <a:extLst>
              <a:ext uri="{FF2B5EF4-FFF2-40B4-BE49-F238E27FC236}">
                <a16:creationId xmlns:a16="http://schemas.microsoft.com/office/drawing/2014/main" id="{60A75D3B-14DB-41AB-AF1F-90A11D06E0EF}"/>
              </a:ext>
            </a:extLst>
          </p:cNvPr>
          <p:cNvSpPr/>
          <p:nvPr/>
        </p:nvSpPr>
        <p:spPr>
          <a:xfrm>
            <a:off x="6834821" y="1252368"/>
            <a:ext cx="2271932" cy="829993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6AB5FA7D-2270-4ABD-94FA-37BBFEF670FF}"/>
              </a:ext>
            </a:extLst>
          </p:cNvPr>
          <p:cNvCxnSpPr>
            <a:cxnSpLocks/>
          </p:cNvCxnSpPr>
          <p:nvPr/>
        </p:nvCxnSpPr>
        <p:spPr>
          <a:xfrm flipV="1">
            <a:off x="8813409" y="5992837"/>
            <a:ext cx="0" cy="387547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4AB55277-C6D0-49B4-B525-562766871139}"/>
              </a:ext>
            </a:extLst>
          </p:cNvPr>
          <p:cNvCxnSpPr>
            <a:cxnSpLocks/>
          </p:cNvCxnSpPr>
          <p:nvPr/>
        </p:nvCxnSpPr>
        <p:spPr>
          <a:xfrm flipV="1">
            <a:off x="9226062" y="6227982"/>
            <a:ext cx="37513" cy="152402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8" name="Bildobjekt 37">
            <a:extLst>
              <a:ext uri="{FF2B5EF4-FFF2-40B4-BE49-F238E27FC236}">
                <a16:creationId xmlns:a16="http://schemas.microsoft.com/office/drawing/2014/main" id="{D226F249-29DB-42B6-8CBC-2D3A2DE365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6548" y="5880337"/>
            <a:ext cx="3689911" cy="949878"/>
          </a:xfrm>
          <a:prstGeom prst="rect">
            <a:avLst/>
          </a:prstGeom>
        </p:spPr>
      </p:pic>
      <p:sp>
        <p:nvSpPr>
          <p:cNvPr id="39" name="textruta 38">
            <a:extLst>
              <a:ext uri="{FF2B5EF4-FFF2-40B4-BE49-F238E27FC236}">
                <a16:creationId xmlns:a16="http://schemas.microsoft.com/office/drawing/2014/main" id="{866FFC18-EADB-4A23-8513-496DE51D6494}"/>
              </a:ext>
            </a:extLst>
          </p:cNvPr>
          <p:cNvSpPr txBox="1"/>
          <p:nvPr/>
        </p:nvSpPr>
        <p:spPr>
          <a:xfrm>
            <a:off x="5783926" y="5981017"/>
            <a:ext cx="1762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Attribut </a:t>
            </a:r>
          </a:p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’Avses leda till’ </a:t>
            </a:r>
          </a:p>
        </p:txBody>
      </p:sp>
      <p:cxnSp>
        <p:nvCxnSpPr>
          <p:cNvPr id="40" name="Rak pilkoppling 39">
            <a:extLst>
              <a:ext uri="{FF2B5EF4-FFF2-40B4-BE49-F238E27FC236}">
                <a16:creationId xmlns:a16="http://schemas.microsoft.com/office/drawing/2014/main" id="{4A674A95-5263-4FFC-82E8-F7AB3C098A41}"/>
              </a:ext>
            </a:extLst>
          </p:cNvPr>
          <p:cNvCxnSpPr>
            <a:cxnSpLocks/>
            <a:stCxn id="39" idx="1"/>
            <a:endCxn id="41" idx="6"/>
          </p:cNvCxnSpPr>
          <p:nvPr/>
        </p:nvCxnSpPr>
        <p:spPr>
          <a:xfrm flipH="1" flipV="1">
            <a:off x="3809249" y="5965415"/>
            <a:ext cx="1974677" cy="3387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Ellips 40">
            <a:extLst>
              <a:ext uri="{FF2B5EF4-FFF2-40B4-BE49-F238E27FC236}">
                <a16:creationId xmlns:a16="http://schemas.microsoft.com/office/drawing/2014/main" id="{921A392A-7BA1-4B50-9FFC-7AAE7F1BFD5F}"/>
              </a:ext>
            </a:extLst>
          </p:cNvPr>
          <p:cNvSpPr/>
          <p:nvPr/>
        </p:nvSpPr>
        <p:spPr>
          <a:xfrm>
            <a:off x="2620529" y="5764950"/>
            <a:ext cx="1188720" cy="400930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8B9063DC-41B8-4F11-A84C-DDAD9F9FEA47}"/>
              </a:ext>
            </a:extLst>
          </p:cNvPr>
          <p:cNvSpPr/>
          <p:nvPr/>
        </p:nvSpPr>
        <p:spPr>
          <a:xfrm>
            <a:off x="562279" y="1898717"/>
            <a:ext cx="1368121" cy="367287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FAB5187D-209C-4436-899F-BAB2EBBED789}"/>
              </a:ext>
            </a:extLst>
          </p:cNvPr>
          <p:cNvSpPr txBox="1"/>
          <p:nvPr/>
        </p:nvSpPr>
        <p:spPr>
          <a:xfrm>
            <a:off x="9796577" y="3201829"/>
            <a:ext cx="1554480" cy="664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Ämnestillfälle forskarnivå</a:t>
            </a:r>
          </a:p>
        </p:txBody>
      </p: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F8BF926A-4110-4DC9-A9D4-D62B4F40FFC1}"/>
              </a:ext>
            </a:extLst>
          </p:cNvPr>
          <p:cNvCxnSpPr>
            <a:cxnSpLocks/>
            <a:stCxn id="16" idx="1"/>
            <a:endCxn id="18" idx="5"/>
          </p:cNvCxnSpPr>
          <p:nvPr/>
        </p:nvCxnSpPr>
        <p:spPr>
          <a:xfrm flipH="1" flipV="1">
            <a:off x="3589024" y="2786818"/>
            <a:ext cx="6207553" cy="7470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Ellips 17">
            <a:extLst>
              <a:ext uri="{FF2B5EF4-FFF2-40B4-BE49-F238E27FC236}">
                <a16:creationId xmlns:a16="http://schemas.microsoft.com/office/drawing/2014/main" id="{FE2396F3-D8FD-4582-A56D-2638392E239A}"/>
              </a:ext>
            </a:extLst>
          </p:cNvPr>
          <p:cNvSpPr/>
          <p:nvPr/>
        </p:nvSpPr>
        <p:spPr>
          <a:xfrm>
            <a:off x="2574388" y="2526926"/>
            <a:ext cx="1188720" cy="304482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FE38A767-AD44-4781-8A88-40A2CD6CAC31}"/>
              </a:ext>
            </a:extLst>
          </p:cNvPr>
          <p:cNvSpPr txBox="1"/>
          <p:nvPr/>
        </p:nvSpPr>
        <p:spPr>
          <a:xfrm>
            <a:off x="9679277" y="2179936"/>
            <a:ext cx="1789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Ämne på forskarnivå</a:t>
            </a:r>
          </a:p>
        </p:txBody>
      </p: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82DAE331-01DC-413B-A399-3511F8368DEF}"/>
              </a:ext>
            </a:extLst>
          </p:cNvPr>
          <p:cNvCxnSpPr>
            <a:cxnSpLocks/>
            <a:stCxn id="19" idx="1"/>
            <a:endCxn id="21" idx="6"/>
          </p:cNvCxnSpPr>
          <p:nvPr/>
        </p:nvCxnSpPr>
        <p:spPr>
          <a:xfrm flipH="1" flipV="1">
            <a:off x="3763108" y="2377902"/>
            <a:ext cx="5916169" cy="125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Ellips 20">
            <a:extLst>
              <a:ext uri="{FF2B5EF4-FFF2-40B4-BE49-F238E27FC236}">
                <a16:creationId xmlns:a16="http://schemas.microsoft.com/office/drawing/2014/main" id="{121DDD72-9A92-424F-BE11-580722A496E7}"/>
              </a:ext>
            </a:extLst>
          </p:cNvPr>
          <p:cNvSpPr/>
          <p:nvPr/>
        </p:nvSpPr>
        <p:spPr>
          <a:xfrm>
            <a:off x="2394986" y="2194524"/>
            <a:ext cx="1368122" cy="366756"/>
          </a:xfrm>
          <a:prstGeom prst="ellipse">
            <a:avLst/>
          </a:prstGeom>
          <a:gradFill>
            <a:gsLst>
              <a:gs pos="97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931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39" grpId="0"/>
      <p:bldP spid="41" grpId="0" animBg="1"/>
      <p:bldP spid="15" grpId="0" animBg="1"/>
      <p:bldP spid="16" grpId="0"/>
      <p:bldP spid="18" grpId="0" animBg="1"/>
      <p:bldP spid="19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5B609270-5C7F-46B1-AC54-CACC7FA1DC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846" y="905013"/>
            <a:ext cx="7368792" cy="5763465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0C755E0A-4F5D-4D51-B723-F8EEE157FC47}"/>
              </a:ext>
            </a:extLst>
          </p:cNvPr>
          <p:cNvSpPr txBox="1"/>
          <p:nvPr/>
        </p:nvSpPr>
        <p:spPr>
          <a:xfrm>
            <a:off x="8391044" y="905013"/>
            <a:ext cx="233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Sök upp doktoranden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4C0DF7B-F275-42CE-AE39-720CADDEB007}"/>
              </a:ext>
            </a:extLst>
          </p:cNvPr>
          <p:cNvSpPr txBox="1"/>
          <p:nvPr/>
        </p:nvSpPr>
        <p:spPr>
          <a:xfrm>
            <a:off x="8391044" y="1482449"/>
            <a:ext cx="233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Skapa Ny studieplan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B1F6828-B808-4517-91E1-DA31974B7EB9}"/>
              </a:ext>
            </a:extLst>
          </p:cNvPr>
          <p:cNvSpPr txBox="1"/>
          <p:nvPr/>
        </p:nvSpPr>
        <p:spPr>
          <a:xfrm>
            <a:off x="8391043" y="2126643"/>
            <a:ext cx="3081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Sök upp Kurspaketeringen (Ämne på forskarnivå)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DE23681B-1876-4538-90CB-18227EDBDB2D}"/>
              </a:ext>
            </a:extLst>
          </p:cNvPr>
          <p:cNvSpPr txBox="1"/>
          <p:nvPr/>
        </p:nvSpPr>
        <p:spPr>
          <a:xfrm>
            <a:off x="8391042" y="2950882"/>
            <a:ext cx="3081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Välj Tillfälle (Ämnestillfälle)</a:t>
            </a:r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AFAD3792-0E98-4F50-971F-07CA81C180B6}"/>
              </a:ext>
            </a:extLst>
          </p:cNvPr>
          <p:cNvCxnSpPr>
            <a:stCxn id="5" idx="1"/>
          </p:cNvCxnSpPr>
          <p:nvPr/>
        </p:nvCxnSpPr>
        <p:spPr>
          <a:xfrm flipH="1">
            <a:off x="3573194" y="2449809"/>
            <a:ext cx="4817849" cy="3231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k pilkoppling 8">
            <a:extLst>
              <a:ext uri="{FF2B5EF4-FFF2-40B4-BE49-F238E27FC236}">
                <a16:creationId xmlns:a16="http://schemas.microsoft.com/office/drawing/2014/main" id="{93334307-64CD-4FBB-B2CC-70EC66175726}"/>
              </a:ext>
            </a:extLst>
          </p:cNvPr>
          <p:cNvCxnSpPr>
            <a:cxnSpLocks/>
          </p:cNvCxnSpPr>
          <p:nvPr/>
        </p:nvCxnSpPr>
        <p:spPr>
          <a:xfrm flipH="1">
            <a:off x="3692769" y="3158631"/>
            <a:ext cx="4698276" cy="4666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ruta 10">
            <a:extLst>
              <a:ext uri="{FF2B5EF4-FFF2-40B4-BE49-F238E27FC236}">
                <a16:creationId xmlns:a16="http://schemas.microsoft.com/office/drawing/2014/main" id="{4D214712-391C-4E20-9F80-0667E8DB7F5E}"/>
              </a:ext>
            </a:extLst>
          </p:cNvPr>
          <p:cNvSpPr txBox="1"/>
          <p:nvPr/>
        </p:nvSpPr>
        <p:spPr>
          <a:xfrm>
            <a:off x="8391039" y="3528202"/>
            <a:ext cx="3081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Tillgängligt från och med</a:t>
            </a:r>
          </a:p>
        </p:txBody>
      </p:sp>
      <p:cxnSp>
        <p:nvCxnSpPr>
          <p:cNvPr id="12" name="Rak pilkoppling 11">
            <a:extLst>
              <a:ext uri="{FF2B5EF4-FFF2-40B4-BE49-F238E27FC236}">
                <a16:creationId xmlns:a16="http://schemas.microsoft.com/office/drawing/2014/main" id="{CF7AC8E3-4A70-4E24-B37B-EBC397A734CA}"/>
              </a:ext>
            </a:extLst>
          </p:cNvPr>
          <p:cNvCxnSpPr>
            <a:cxnSpLocks/>
          </p:cNvCxnSpPr>
          <p:nvPr/>
        </p:nvCxnSpPr>
        <p:spPr>
          <a:xfrm flipH="1">
            <a:off x="2574388" y="3735951"/>
            <a:ext cx="5816654" cy="7686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F4104103-704B-4710-A80F-769B2B997319}"/>
              </a:ext>
            </a:extLst>
          </p:cNvPr>
          <p:cNvSpPr txBox="1"/>
          <p:nvPr/>
        </p:nvSpPr>
        <p:spPr>
          <a:xfrm>
            <a:off x="8402600" y="4664219"/>
            <a:ext cx="3081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Välj Senare del = ’Nej’</a:t>
            </a:r>
          </a:p>
        </p:txBody>
      </p: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AF943A06-9469-4B4E-989F-3B61A646F0F8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2972804" y="4848885"/>
            <a:ext cx="5429796" cy="573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283E4301-FBEF-4290-AC1C-579D1E07295C}"/>
              </a:ext>
            </a:extLst>
          </p:cNvPr>
          <p:cNvCxnSpPr>
            <a:cxnSpLocks/>
          </p:cNvCxnSpPr>
          <p:nvPr/>
        </p:nvCxnSpPr>
        <p:spPr>
          <a:xfrm flipH="1" flipV="1">
            <a:off x="1465384" y="1084480"/>
            <a:ext cx="6925662" cy="5965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ubrik 1">
            <a:extLst>
              <a:ext uri="{FF2B5EF4-FFF2-40B4-BE49-F238E27FC236}">
                <a16:creationId xmlns:a16="http://schemas.microsoft.com/office/drawing/2014/main" id="{601EB7A2-FE9E-4D74-AE8B-2A254DFF0166}"/>
              </a:ext>
            </a:extLst>
          </p:cNvPr>
          <p:cNvSpPr txBox="1">
            <a:spLocks/>
          </p:cNvSpPr>
          <p:nvPr/>
        </p:nvSpPr>
        <p:spPr>
          <a:xfrm>
            <a:off x="605163" y="285953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dirty="0"/>
              <a:t>Skapa Studieplan för doktorand i Ladok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5298F645-739C-4A19-A089-060E64C90993}"/>
              </a:ext>
            </a:extLst>
          </p:cNvPr>
          <p:cNvSpPr txBox="1"/>
          <p:nvPr/>
        </p:nvSpPr>
        <p:spPr>
          <a:xfrm>
            <a:off x="8391046" y="3872465"/>
            <a:ext cx="2411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Ange samma som startdatum på valt Tillfälle</a:t>
            </a:r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18E24CFF-F54A-448B-9ADE-1358ADB981A4}"/>
              </a:ext>
            </a:extLst>
          </p:cNvPr>
          <p:cNvSpPr/>
          <p:nvPr/>
        </p:nvSpPr>
        <p:spPr>
          <a:xfrm>
            <a:off x="2251075" y="3503603"/>
            <a:ext cx="952665" cy="266395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" name="Rak pilkoppling 12">
            <a:extLst>
              <a:ext uri="{FF2B5EF4-FFF2-40B4-BE49-F238E27FC236}">
                <a16:creationId xmlns:a16="http://schemas.microsoft.com/office/drawing/2014/main" id="{C3434E22-2890-4D11-A9D7-0A665C1DF704}"/>
              </a:ext>
            </a:extLst>
          </p:cNvPr>
          <p:cNvCxnSpPr>
            <a:cxnSpLocks/>
          </p:cNvCxnSpPr>
          <p:nvPr/>
        </p:nvCxnSpPr>
        <p:spPr>
          <a:xfrm flipH="1">
            <a:off x="2357314" y="3786188"/>
            <a:ext cx="370093" cy="60949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Ellips 19">
            <a:extLst>
              <a:ext uri="{FF2B5EF4-FFF2-40B4-BE49-F238E27FC236}">
                <a16:creationId xmlns:a16="http://schemas.microsoft.com/office/drawing/2014/main" id="{26D90559-8344-431D-B746-9F5BE964B466}"/>
              </a:ext>
            </a:extLst>
          </p:cNvPr>
          <p:cNvSpPr/>
          <p:nvPr/>
        </p:nvSpPr>
        <p:spPr>
          <a:xfrm>
            <a:off x="1774743" y="1667115"/>
            <a:ext cx="1798451" cy="337067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ktangel 64">
            <a:extLst>
              <a:ext uri="{FF2B5EF4-FFF2-40B4-BE49-F238E27FC236}">
                <a16:creationId xmlns:a16="http://schemas.microsoft.com/office/drawing/2014/main" id="{67391BD5-A030-4EEE-88BE-EA2F62DBBB86}"/>
              </a:ext>
            </a:extLst>
          </p:cNvPr>
          <p:cNvSpPr/>
          <p:nvPr/>
        </p:nvSpPr>
        <p:spPr>
          <a:xfrm>
            <a:off x="8391046" y="5207293"/>
            <a:ext cx="3170564" cy="717985"/>
          </a:xfrm>
          <a:prstGeom prst="rect">
            <a:avLst/>
          </a:prstGeom>
          <a:solidFill>
            <a:srgbClr val="F2F8E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sv-SE" sz="2000" dirty="0">
                <a:solidFill>
                  <a:schemeClr val="accent6">
                    <a:lumMod val="50000"/>
                  </a:schemeClr>
                </a:solidFill>
              </a:rPr>
              <a:t>Ämnestillfället är inlagt i studieplanen</a:t>
            </a:r>
          </a:p>
        </p:txBody>
      </p:sp>
    </p:spTree>
    <p:extLst>
      <p:ext uri="{BB962C8B-B14F-4D97-AF65-F5344CB8AC3E}">
        <p14:creationId xmlns:p14="http://schemas.microsoft.com/office/powerpoint/2010/main" val="94529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1" grpId="0"/>
      <p:bldP spid="14" grpId="0"/>
      <p:bldP spid="10" grpId="0"/>
      <p:bldP spid="16" grpId="0" animBg="1"/>
      <p:bldP spid="20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B3EAC99C-6BA0-40C6-86EF-25F59E43FA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366" y="1037650"/>
            <a:ext cx="9015861" cy="45670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AE71A7D-89C3-4C52-B0F0-1525E17EFF8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47366" y="441510"/>
            <a:ext cx="7521575" cy="549275"/>
          </a:xfrm>
        </p:spPr>
        <p:txBody>
          <a:bodyPr/>
          <a:lstStyle/>
          <a:p>
            <a:r>
              <a:rPr lang="sv-SE" dirty="0"/>
              <a:t>Översiktsbild doktorand i Ladok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AA072972-D915-4E39-8F54-638D9AD19939}"/>
              </a:ext>
            </a:extLst>
          </p:cNvPr>
          <p:cNvSpPr txBox="1"/>
          <p:nvPr/>
        </p:nvSpPr>
        <p:spPr>
          <a:xfrm>
            <a:off x="238819" y="6012873"/>
            <a:ext cx="1880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Forskningsarbete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5C50160-E805-478C-90BF-58FFE81CCFB8}"/>
              </a:ext>
            </a:extLst>
          </p:cNvPr>
          <p:cNvSpPr txBox="1"/>
          <p:nvPr/>
        </p:nvSpPr>
        <p:spPr>
          <a:xfrm>
            <a:off x="4382718" y="6287759"/>
            <a:ext cx="226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Individuellt åtagande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29085A4-D371-4A38-B4D9-6006C55E7E84}"/>
              </a:ext>
            </a:extLst>
          </p:cNvPr>
          <p:cNvSpPr txBox="1"/>
          <p:nvPr/>
        </p:nvSpPr>
        <p:spPr>
          <a:xfrm>
            <a:off x="2406457" y="6059039"/>
            <a:ext cx="1377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Kurs, forskarnivå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E3C3A492-E6C8-439A-A3B3-735819BF5038}"/>
              </a:ext>
            </a:extLst>
          </p:cNvPr>
          <p:cNvSpPr/>
          <p:nvPr/>
        </p:nvSpPr>
        <p:spPr>
          <a:xfrm>
            <a:off x="5826580" y="5182271"/>
            <a:ext cx="822251" cy="34307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90BA3613-239F-4016-93F2-7986663046E8}"/>
              </a:ext>
            </a:extLst>
          </p:cNvPr>
          <p:cNvCxnSpPr>
            <a:cxnSpLocks/>
          </p:cNvCxnSpPr>
          <p:nvPr/>
        </p:nvCxnSpPr>
        <p:spPr>
          <a:xfrm flipV="1">
            <a:off x="5803945" y="5591233"/>
            <a:ext cx="333758" cy="6965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k pilkoppling 8">
            <a:extLst>
              <a:ext uri="{FF2B5EF4-FFF2-40B4-BE49-F238E27FC236}">
                <a16:creationId xmlns:a16="http://schemas.microsoft.com/office/drawing/2014/main" id="{240F8299-4415-417E-96FA-F0B9AA9ACC51}"/>
              </a:ext>
            </a:extLst>
          </p:cNvPr>
          <p:cNvCxnSpPr>
            <a:cxnSpLocks/>
          </p:cNvCxnSpPr>
          <p:nvPr/>
        </p:nvCxnSpPr>
        <p:spPr>
          <a:xfrm flipH="1" flipV="1">
            <a:off x="3503595" y="5471415"/>
            <a:ext cx="1637043" cy="8214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01E1F265-4F05-43D4-B6AD-D2DEB060046F}"/>
              </a:ext>
            </a:extLst>
          </p:cNvPr>
          <p:cNvCxnSpPr>
            <a:cxnSpLocks/>
            <a:stCxn id="6" idx="0"/>
          </p:cNvCxnSpPr>
          <p:nvPr/>
        </p:nvCxnSpPr>
        <p:spPr>
          <a:xfrm flipH="1" flipV="1">
            <a:off x="2565190" y="5182273"/>
            <a:ext cx="529800" cy="8767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0C306845-0883-4AD5-BA2F-8E773F84A161}"/>
              </a:ext>
            </a:extLst>
          </p:cNvPr>
          <p:cNvCxnSpPr>
            <a:cxnSpLocks/>
          </p:cNvCxnSpPr>
          <p:nvPr/>
        </p:nvCxnSpPr>
        <p:spPr>
          <a:xfrm flipV="1">
            <a:off x="1056996" y="4900474"/>
            <a:ext cx="416697" cy="11123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ruta 33">
            <a:extLst>
              <a:ext uri="{FF2B5EF4-FFF2-40B4-BE49-F238E27FC236}">
                <a16:creationId xmlns:a16="http://schemas.microsoft.com/office/drawing/2014/main" id="{D6862C94-912A-4F0F-A970-315E92D91126}"/>
              </a:ext>
            </a:extLst>
          </p:cNvPr>
          <p:cNvSpPr txBox="1"/>
          <p:nvPr/>
        </p:nvSpPr>
        <p:spPr>
          <a:xfrm>
            <a:off x="4382717" y="6551674"/>
            <a:ext cx="226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Ingen Utbildningskod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A6F3B660-A645-485E-812E-7938D684C344}"/>
              </a:ext>
            </a:extLst>
          </p:cNvPr>
          <p:cNvSpPr txBox="1"/>
          <p:nvPr/>
        </p:nvSpPr>
        <p:spPr>
          <a:xfrm>
            <a:off x="747366" y="162773"/>
            <a:ext cx="723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När innehåll i ämnestillfället är inlagt och doktoranden är registrerad…</a:t>
            </a:r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57872760-CEBD-4D01-B043-4435A8B5D4EC}"/>
              </a:ext>
            </a:extLst>
          </p:cNvPr>
          <p:cNvSpPr/>
          <p:nvPr/>
        </p:nvSpPr>
        <p:spPr>
          <a:xfrm>
            <a:off x="928302" y="3368632"/>
            <a:ext cx="1255605" cy="368867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5856F19E-F56C-4180-BA8D-43A5903A8626}"/>
              </a:ext>
            </a:extLst>
          </p:cNvPr>
          <p:cNvSpPr/>
          <p:nvPr/>
        </p:nvSpPr>
        <p:spPr>
          <a:xfrm>
            <a:off x="3248130" y="3773009"/>
            <a:ext cx="746821" cy="355107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94DCA8F2-E636-415B-9247-6D9A8D571CB1}"/>
              </a:ext>
            </a:extLst>
          </p:cNvPr>
          <p:cNvSpPr txBox="1"/>
          <p:nvPr/>
        </p:nvSpPr>
        <p:spPr>
          <a:xfrm>
            <a:off x="10243319" y="1104001"/>
            <a:ext cx="1699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Ämne på forskarnivå, kurspaketering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14B568AB-FB19-4941-B53F-E7776C6D37EE}"/>
              </a:ext>
            </a:extLst>
          </p:cNvPr>
          <p:cNvSpPr txBox="1"/>
          <p:nvPr/>
        </p:nvSpPr>
        <p:spPr>
          <a:xfrm>
            <a:off x="9763227" y="2581468"/>
            <a:ext cx="2505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Ämnestillfälle, kurspaketeringstillfälle</a:t>
            </a:r>
          </a:p>
        </p:txBody>
      </p:sp>
      <p:cxnSp>
        <p:nvCxnSpPr>
          <p:cNvPr id="23" name="Rak pilkoppling 22">
            <a:extLst>
              <a:ext uri="{FF2B5EF4-FFF2-40B4-BE49-F238E27FC236}">
                <a16:creationId xmlns:a16="http://schemas.microsoft.com/office/drawing/2014/main" id="{1947B254-2796-414D-92C0-8EA0DE7AFF0F}"/>
              </a:ext>
            </a:extLst>
          </p:cNvPr>
          <p:cNvCxnSpPr>
            <a:cxnSpLocks/>
            <a:stCxn id="22" idx="1"/>
            <a:endCxn id="16" idx="6"/>
          </p:cNvCxnSpPr>
          <p:nvPr/>
        </p:nvCxnSpPr>
        <p:spPr>
          <a:xfrm flipH="1">
            <a:off x="3994951" y="2904634"/>
            <a:ext cx="5768276" cy="10459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ak pilkoppling 28">
            <a:extLst>
              <a:ext uri="{FF2B5EF4-FFF2-40B4-BE49-F238E27FC236}">
                <a16:creationId xmlns:a16="http://schemas.microsoft.com/office/drawing/2014/main" id="{7C579353-D10F-4430-AFBE-7922BF00A433}"/>
              </a:ext>
            </a:extLst>
          </p:cNvPr>
          <p:cNvCxnSpPr>
            <a:stCxn id="18" idx="1"/>
            <a:endCxn id="15" idx="7"/>
          </p:cNvCxnSpPr>
          <p:nvPr/>
        </p:nvCxnSpPr>
        <p:spPr>
          <a:xfrm flipH="1">
            <a:off x="2000028" y="1565666"/>
            <a:ext cx="8243291" cy="18569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48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3" grpId="0" animBg="1"/>
      <p:bldP spid="34" grpId="0"/>
      <p:bldP spid="15" grpId="0" animBg="1"/>
      <p:bldP spid="16" grpId="0" animBg="1"/>
      <p:bldP spid="18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ACBB316E-335E-4783-B858-7E819DC18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17" y="168461"/>
            <a:ext cx="11929166" cy="6689539"/>
          </a:xfrm>
          <a:prstGeom prst="rect">
            <a:avLst/>
          </a:prstGeom>
        </p:spPr>
      </p:pic>
      <p:cxnSp>
        <p:nvCxnSpPr>
          <p:cNvPr id="4" name="Rak pilkoppling 3">
            <a:extLst>
              <a:ext uri="{FF2B5EF4-FFF2-40B4-BE49-F238E27FC236}">
                <a16:creationId xmlns:a16="http://schemas.microsoft.com/office/drawing/2014/main" id="{E93662F4-96B9-4CA9-9CDB-329D6FA3A1F1}"/>
              </a:ext>
            </a:extLst>
          </p:cNvPr>
          <p:cNvCxnSpPr>
            <a:cxnSpLocks/>
          </p:cNvCxnSpPr>
          <p:nvPr/>
        </p:nvCxnSpPr>
        <p:spPr>
          <a:xfrm flipH="1">
            <a:off x="7410792" y="5037853"/>
            <a:ext cx="3931463" cy="9854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Ellips 5">
            <a:extLst>
              <a:ext uri="{FF2B5EF4-FFF2-40B4-BE49-F238E27FC236}">
                <a16:creationId xmlns:a16="http://schemas.microsoft.com/office/drawing/2014/main" id="{AC930DB6-EEF9-47CA-92BE-9D1FDC158FA4}"/>
              </a:ext>
            </a:extLst>
          </p:cNvPr>
          <p:cNvSpPr/>
          <p:nvPr/>
        </p:nvSpPr>
        <p:spPr>
          <a:xfrm>
            <a:off x="1785353" y="446498"/>
            <a:ext cx="3174573" cy="613310"/>
          </a:xfrm>
          <a:prstGeom prst="ellipse">
            <a:avLst/>
          </a:prstGeom>
          <a:noFill/>
          <a:ln w="5397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257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Mall_Ladok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orskarnivån-webbutb-H17-AL (1).pptx" id="{9B1D381E-A5BD-4645-A306-6E204B03BF1F}" vid="{6A5A05B7-91C4-4F15-957E-4D8A7FCA472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4236</TotalTime>
  <Words>285</Words>
  <Application>Microsoft Office PowerPoint</Application>
  <PresentationFormat>Bredbild</PresentationFormat>
  <Paragraphs>61</Paragraphs>
  <Slides>8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Mall_Ladok</vt:lpstr>
      <vt:lpstr>Studier på forskarnivå Fall 1 – Läser mot doktorsexamen</vt:lpstr>
      <vt:lpstr>PowerPoint-presentation</vt:lpstr>
      <vt:lpstr>PowerPoint-presentation</vt:lpstr>
      <vt:lpstr>PowerPoint-presentation</vt:lpstr>
      <vt:lpstr>Exempel Ämnestillfälle för doktorand i Ladok</vt:lpstr>
      <vt:lpstr>PowerPoint-presentation</vt:lpstr>
      <vt:lpstr>Översiktsbild doktorand i Ladok</vt:lpstr>
      <vt:lpstr>PowerPoint-presentation</vt:lpstr>
    </vt:vector>
  </TitlesOfParts>
  <Company>Örebro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Forskarnivån i nya Ladok NUAK 2015-09-22</dc:title>
  <dc:creator>Matz-Ola Cajdert</dc:creator>
  <cp:lastModifiedBy>Anders Vestin</cp:lastModifiedBy>
  <cp:revision>190</cp:revision>
  <cp:lastPrinted>2017-12-04T16:22:45Z</cp:lastPrinted>
  <dcterms:created xsi:type="dcterms:W3CDTF">2015-09-10T08:22:03Z</dcterms:created>
  <dcterms:modified xsi:type="dcterms:W3CDTF">2018-03-13T12:58:56Z</dcterms:modified>
</cp:coreProperties>
</file>