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8" r:id="rId4"/>
    <p:sldId id="260" r:id="rId5"/>
    <p:sldId id="262" r:id="rId6"/>
    <p:sldId id="261" r:id="rId7"/>
    <p:sldId id="265" r:id="rId8"/>
    <p:sldId id="257" r:id="rId9"/>
    <p:sldId id="259" r:id="rId10"/>
    <p:sldId id="264" r:id="rId1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54" autoAdjust="0"/>
  </p:normalViewPr>
  <p:slideViewPr>
    <p:cSldViewPr snapToGrid="0" snapToObjects="1">
      <p:cViewPr varScale="1">
        <p:scale>
          <a:sx n="37" d="100"/>
          <a:sy n="37" d="100"/>
        </p:scale>
        <p:origin x="147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Demo av version C av nya Ladok	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Adobe </a:t>
            </a:r>
            <a:r>
              <a:rPr lang="sv-SE" b="0" i="0" dirty="0" err="1"/>
              <a:t>Connect</a:t>
            </a:r>
            <a:r>
              <a:rPr lang="sv-SE" b="0" i="0" dirty="0"/>
              <a:t> den 27 maj 2016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</a:p>
        </p:txBody>
      </p:sp>
    </p:spTree>
    <p:extLst>
      <p:ext uri="{BB962C8B-B14F-4D97-AF65-F5344CB8AC3E}">
        <p14:creationId xmlns:p14="http://schemas.microsoft.com/office/powerpoint/2010/main" val="191072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Kort inledning</a:t>
            </a:r>
          </a:p>
          <a:p>
            <a:r>
              <a:rPr lang="sv-SE" dirty="0"/>
              <a:t>Demo</a:t>
            </a:r>
          </a:p>
          <a:p>
            <a:r>
              <a:rPr lang="sv-SE" dirty="0"/>
              <a:t>Frågor</a:t>
            </a:r>
          </a:p>
          <a:p>
            <a:endParaRPr lang="sv-SE" dirty="0"/>
          </a:p>
          <a:p>
            <a:r>
              <a:rPr lang="sv-SE" dirty="0"/>
              <a:t>Använd chatt eller handuppräckning för att ställa frågor</a:t>
            </a:r>
          </a:p>
        </p:txBody>
      </p:sp>
    </p:spTree>
    <p:extLst>
      <p:ext uri="{BB962C8B-B14F-4D97-AF65-F5344CB8AC3E}">
        <p14:creationId xmlns:p14="http://schemas.microsoft.com/office/powerpoint/2010/main" val="12847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Miljöer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MIT-demo: version D pre-1</a:t>
            </a:r>
          </a:p>
          <a:p>
            <a:pPr lvl="1"/>
            <a:r>
              <a:rPr lang="sv-SE" dirty="0"/>
              <a:t>Förladdad testdata (http://</a:t>
            </a:r>
            <a:r>
              <a:rPr lang="sv-SE" dirty="0" err="1"/>
              <a:t>www.ladok.se</a:t>
            </a:r>
            <a:r>
              <a:rPr lang="sv-SE" dirty="0"/>
              <a:t>/</a:t>
            </a:r>
            <a:r>
              <a:rPr lang="sv-SE" dirty="0" err="1"/>
              <a:t>ladok</a:t>
            </a:r>
            <a:r>
              <a:rPr lang="sv-SE" dirty="0"/>
              <a:t>/nya-</a:t>
            </a:r>
            <a:r>
              <a:rPr lang="sv-SE" dirty="0" err="1"/>
              <a:t>ladok</a:t>
            </a:r>
            <a:r>
              <a:rPr lang="sv-SE" dirty="0"/>
              <a:t>/leveranser/versioner/</a:t>
            </a:r>
            <a:r>
              <a:rPr lang="sv-SE" dirty="0" err="1"/>
              <a:t>mit</a:t>
            </a:r>
            <a:r>
              <a:rPr lang="sv-SE" dirty="0"/>
              <a:t>-leveranser/)</a:t>
            </a:r>
          </a:p>
          <a:p>
            <a:r>
              <a:rPr lang="sv-SE" dirty="0"/>
              <a:t>MIT-IK: version C (0.59.2)</a:t>
            </a:r>
          </a:p>
          <a:p>
            <a:pPr lvl="1"/>
            <a:r>
              <a:rPr lang="sv-SE" dirty="0"/>
              <a:t>Eget </a:t>
            </a:r>
            <a:r>
              <a:rPr lang="sv-SE" dirty="0" err="1"/>
              <a:t>inkonverterat</a:t>
            </a:r>
            <a:r>
              <a:rPr lang="sv-SE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71758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Systemdokumentation: senaste version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94" y="997396"/>
            <a:ext cx="7286574" cy="4202112"/>
          </a:xfrm>
        </p:spPr>
      </p:pic>
      <p:sp>
        <p:nvSpPr>
          <p:cNvPr id="5" name="Rektangel 4"/>
          <p:cNvSpPr/>
          <p:nvPr/>
        </p:nvSpPr>
        <p:spPr>
          <a:xfrm>
            <a:off x="713794" y="4150760"/>
            <a:ext cx="7286574" cy="12123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27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609" y="2137310"/>
            <a:ext cx="2794000" cy="3187700"/>
          </a:xfrm>
        </p:spPr>
      </p:pic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56" y="1085422"/>
            <a:ext cx="3095180" cy="3613150"/>
          </a:xfr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Nyhet i dokumentationens struktur</a:t>
            </a:r>
          </a:p>
        </p:txBody>
      </p:sp>
      <p:sp>
        <p:nvSpPr>
          <p:cNvPr id="8" name="Rektangel med rundade hörn 7"/>
          <p:cNvSpPr/>
          <p:nvPr/>
        </p:nvSpPr>
        <p:spPr>
          <a:xfrm>
            <a:off x="1126154" y="3631520"/>
            <a:ext cx="2619232" cy="87237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med rundade hörn 8"/>
          <p:cNvSpPr/>
          <p:nvPr/>
        </p:nvSpPr>
        <p:spPr>
          <a:xfrm>
            <a:off x="5005610" y="4450921"/>
            <a:ext cx="2794000" cy="87409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pil 11"/>
          <p:cNvCxnSpPr/>
          <p:nvPr/>
        </p:nvCxnSpPr>
        <p:spPr>
          <a:xfrm flipV="1">
            <a:off x="2691829" y="2219218"/>
            <a:ext cx="2313780" cy="11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0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Gäller för version C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Överstrukna systemaktiviteter i gränssnittet</a:t>
            </a:r>
          </a:p>
          <a:p>
            <a:pPr lvl="1"/>
            <a:r>
              <a:rPr lang="sv-SE" dirty="0"/>
              <a:t>Systemaktiviteter som hanterar funktionalitet som </a:t>
            </a:r>
            <a:r>
              <a:rPr lang="sv-SE" u="sng" dirty="0"/>
              <a:t>inte</a:t>
            </a:r>
            <a:r>
              <a:rPr lang="sv-SE" dirty="0"/>
              <a:t> kvalitetssäkrats för version C är synliga men överstrukna för att visa att de inte är aktiva för versionen.</a:t>
            </a:r>
          </a:p>
          <a:p>
            <a:pPr lvl="1"/>
            <a:r>
              <a:rPr lang="sv-SE" dirty="0"/>
              <a:t>Dela inte ut dem</a:t>
            </a:r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576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Pågående arbete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Översyn scenarier och hur de visas</a:t>
            </a:r>
          </a:p>
          <a:p>
            <a:r>
              <a:rPr lang="sv-SE" dirty="0"/>
              <a:t>Uppdaterade sammanfattningar per version</a:t>
            </a:r>
          </a:p>
          <a:p>
            <a:r>
              <a:rPr lang="sv-SE" dirty="0"/>
              <a:t>Tydligare kedja från versionsplan till leverans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460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v-SE" b="1" dirty="0"/>
              <a:t>Skapa moduler i en kurs</a:t>
            </a:r>
            <a:r>
              <a:rPr lang="sv-SE" i="1" dirty="0"/>
              <a:t> </a:t>
            </a:r>
            <a:endParaRPr lang="sv-SE" dirty="0"/>
          </a:p>
          <a:p>
            <a:pPr lvl="0"/>
            <a:r>
              <a:rPr lang="sv-SE" b="1" dirty="0"/>
              <a:t>Skapa studieplan för en student (fristående kurs)</a:t>
            </a:r>
            <a:endParaRPr lang="sv-SE" dirty="0"/>
          </a:p>
          <a:p>
            <a:r>
              <a:rPr lang="sv-SE" i="1" dirty="0"/>
              <a:t> </a:t>
            </a:r>
            <a:r>
              <a:rPr lang="sv-SE" b="1" dirty="0"/>
              <a:t>Studenten registrerar sig på kurstillfället.</a:t>
            </a:r>
            <a:endParaRPr lang="sv-SE" dirty="0"/>
          </a:p>
          <a:p>
            <a:r>
              <a:rPr lang="sv-SE" i="1" dirty="0"/>
              <a:t> </a:t>
            </a:r>
            <a:r>
              <a:rPr lang="sv-SE" b="1" dirty="0"/>
              <a:t>Skapa ett aktivitetstillfälle för flera kurstillfällen, olika kurser och moduler</a:t>
            </a:r>
            <a:endParaRPr lang="sv-SE" dirty="0"/>
          </a:p>
          <a:p>
            <a:pPr lvl="0"/>
            <a:r>
              <a:rPr lang="sv-SE" b="1" dirty="0"/>
              <a:t>Studenten anmäler sig på aktivitetstillfället i studentgränssnittet</a:t>
            </a:r>
            <a:r>
              <a:rPr lang="sv-SE" i="1" dirty="0"/>
              <a:t> </a:t>
            </a:r>
            <a:endParaRPr lang="sv-SE" dirty="0"/>
          </a:p>
          <a:p>
            <a:pPr lvl="0"/>
            <a:r>
              <a:rPr lang="sv-SE" b="1" dirty="0"/>
              <a:t>Vi tittar i administratörsgränssnittet att studenten är anmäld</a:t>
            </a:r>
            <a:endParaRPr lang="sv-SE" dirty="0"/>
          </a:p>
          <a:p>
            <a:r>
              <a:rPr lang="sv-SE" i="1" dirty="0"/>
              <a:t> </a:t>
            </a:r>
            <a:r>
              <a:rPr lang="sv-SE" b="1" dirty="0"/>
              <a:t>Studenten avanmäler sig i studentgränssnittet</a:t>
            </a:r>
            <a:r>
              <a:rPr lang="sv-SE" dirty="0"/>
              <a:t> 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v-SE" b="1" dirty="0"/>
              <a:t>Studenten ringer och vill bli anmäld. Anmäl studenten och ytterligare en student.</a:t>
            </a:r>
            <a:endParaRPr lang="sv-SE" dirty="0"/>
          </a:p>
          <a:p>
            <a:r>
              <a:rPr lang="sv-SE" dirty="0"/>
              <a:t> </a:t>
            </a:r>
            <a:r>
              <a:rPr lang="sv-SE" b="1" dirty="0"/>
              <a:t>Visa lägg till student och den får anonymiseringskod.</a:t>
            </a:r>
            <a:r>
              <a:rPr lang="sv-SE" dirty="0"/>
              <a:t> </a:t>
            </a:r>
            <a:r>
              <a:rPr lang="sv-SE" b="1" dirty="0"/>
              <a:t>Förbered tillfällesbyte dvs om-registrering</a:t>
            </a:r>
            <a:r>
              <a:rPr lang="sv-SE" dirty="0"/>
              <a:t> </a:t>
            </a:r>
            <a:r>
              <a:rPr lang="sv-SE" i="1" dirty="0"/>
              <a:t> </a:t>
            </a:r>
            <a:endParaRPr lang="sv-SE" dirty="0"/>
          </a:p>
          <a:p>
            <a:pPr lvl="0"/>
            <a:r>
              <a:rPr lang="sv-SE" b="1" dirty="0"/>
              <a:t>Tillgodoräknande</a:t>
            </a:r>
            <a:endParaRPr lang="sv-SE" dirty="0"/>
          </a:p>
          <a:p>
            <a:pPr lvl="0"/>
            <a:r>
              <a:rPr lang="sv-SE" b="1" dirty="0"/>
              <a:t>Bevishantering</a:t>
            </a:r>
            <a:endParaRPr lang="sv-SE" dirty="0"/>
          </a:p>
          <a:p>
            <a:r>
              <a:rPr lang="sv-SE" b="1" dirty="0"/>
              <a:t>Övrigt i versionen som vi inte visar:</a:t>
            </a:r>
            <a:endParaRPr lang="sv-SE" dirty="0"/>
          </a:p>
          <a:p>
            <a:pPr lvl="1"/>
            <a:r>
              <a:rPr lang="sv-SE" dirty="0"/>
              <a:t>Ange projekttitel på kurs</a:t>
            </a:r>
          </a:p>
          <a:p>
            <a:pPr lvl="1"/>
            <a:r>
              <a:rPr lang="sv-SE" dirty="0"/>
              <a:t>Student kan, om det är tillåtet på lärosätet, göra tillfällesbyte själv via studentgränssnittet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vi visar i dag</a:t>
            </a:r>
          </a:p>
        </p:txBody>
      </p:sp>
    </p:spTree>
    <p:extLst>
      <p:ext uri="{BB962C8B-B14F-4D97-AF65-F5344CB8AC3E}">
        <p14:creationId xmlns:p14="http://schemas.microsoft.com/office/powerpoint/2010/main" val="133490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30474973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4410</TotalTime>
  <Words>152</Words>
  <Application>Microsoft Office PowerPoint</Application>
  <PresentationFormat>Bildspel på skärmen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Demo av version C av nya Ladok </vt:lpstr>
      <vt:lpstr>Agenda</vt:lpstr>
      <vt:lpstr>Miljöer</vt:lpstr>
      <vt:lpstr>Systemdokumentation: senaste version</vt:lpstr>
      <vt:lpstr>Nyhet i dokumentationens struktur</vt:lpstr>
      <vt:lpstr>Gäller för version C</vt:lpstr>
      <vt:lpstr>Pågående arbete</vt:lpstr>
      <vt:lpstr>Vad vi visar i dag</vt:lpstr>
      <vt:lpstr>Demo</vt:lpstr>
      <vt:lpstr>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av version C av nya Ladok</dc:title>
  <dc:creator>Microsoft Office-användare</dc:creator>
  <cp:lastModifiedBy>Ladok</cp:lastModifiedBy>
  <cp:revision>6</cp:revision>
  <dcterms:created xsi:type="dcterms:W3CDTF">2016-05-27T06:34:13Z</dcterms:created>
  <dcterms:modified xsi:type="dcterms:W3CDTF">2017-10-02T12:33:40Z</dcterms:modified>
</cp:coreProperties>
</file>