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91" r:id="rId2"/>
    <p:sldId id="392" r:id="rId3"/>
    <p:sldId id="402" r:id="rId4"/>
    <p:sldId id="403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3FA"/>
    <a:srgbClr val="FFF1C5"/>
    <a:srgbClr val="FFE38B"/>
    <a:srgbClr val="FFF3CD"/>
    <a:srgbClr val="FF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5" autoAdjust="0"/>
    <p:restoredTop sz="94665" autoAdjust="0"/>
  </p:normalViewPr>
  <p:slideViewPr>
    <p:cSldViewPr snapToGrid="0" snapToObjects="1">
      <p:cViewPr varScale="1">
        <p:scale>
          <a:sx n="41" d="100"/>
          <a:sy n="41" d="100"/>
        </p:scale>
        <p:origin x="145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449AB-0B74-2649-9837-45F2FA18A09E}" type="datetimeFigureOut">
              <a:rPr lang="sv-SE" smtClean="0"/>
              <a:t>2017-05-17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8AD9D-5E96-434C-9A64-4DFD35687B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090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DA081-9E17-8E4E-BFEC-AB74BD362301}" type="datetimeFigureOut">
              <a:rPr lang="sv-SE" smtClean="0"/>
              <a:t>2017-05-17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0286B-FADE-FD49-A3A6-99A8E59D2B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3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3468" y="4580832"/>
            <a:ext cx="6408320" cy="933450"/>
          </a:xfrm>
        </p:spPr>
        <p:txBody>
          <a:bodyPr>
            <a:normAutofit/>
          </a:bodyPr>
          <a:lstStyle>
            <a:lvl1pPr>
              <a:defRPr sz="3600" cap="small" baseline="0"/>
            </a:lvl1pPr>
          </a:lstStyle>
          <a:p>
            <a:r>
              <a:rPr lang="sv-SE" dirty="0"/>
              <a:t>presentationens namn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468" y="5518763"/>
            <a:ext cx="6408320" cy="1062650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000" b="1" i="1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Ditt namn samt datum och plats</a:t>
            </a:r>
          </a:p>
        </p:txBody>
      </p:sp>
      <p:sp>
        <p:nvSpPr>
          <p:cNvPr id="14" name="Freeform 6"/>
          <p:cNvSpPr/>
          <p:nvPr userDrawn="1"/>
        </p:nvSpPr>
        <p:spPr>
          <a:xfrm>
            <a:off x="-2382" y="0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7"/>
          <p:cNvSpPr/>
          <p:nvPr userDrawn="1"/>
        </p:nvSpPr>
        <p:spPr>
          <a:xfrm>
            <a:off x="-2380" y="659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/>
          <p:cNvSpPr/>
          <p:nvPr userDrawn="1"/>
        </p:nvSpPr>
        <p:spPr>
          <a:xfrm rot="10800000">
            <a:off x="1" y="1807368"/>
            <a:ext cx="3574257" cy="179461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7"/>
          <p:cNvSpPr/>
          <p:nvPr userDrawn="1"/>
        </p:nvSpPr>
        <p:spPr>
          <a:xfrm rot="10800000">
            <a:off x="4" y="1807367"/>
            <a:ext cx="9146380" cy="179461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Bildobjekt 17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53" y="246950"/>
            <a:ext cx="2334312" cy="657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 cap="none"/>
            </a:lvl1pPr>
          </a:lstStyle>
          <a:p>
            <a:r>
              <a:rPr lang="en-US" dirty="0"/>
              <a:t>RUBRIK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201622"/>
          </a:xfrm>
        </p:spPr>
        <p:txBody>
          <a:bodyPr>
            <a:normAutofit/>
          </a:bodyPr>
          <a:lstStyle>
            <a:lvl1pPr>
              <a:defRPr sz="2400">
                <a:latin typeface="Franklin Gothic Book"/>
                <a:cs typeface="Franklin Gothic Book"/>
              </a:defRPr>
            </a:lvl1pPr>
            <a:lvl2pPr>
              <a:defRPr sz="2000">
                <a:latin typeface="Franklin Gothic Book"/>
                <a:cs typeface="Franklin Gothic Book"/>
              </a:defRPr>
            </a:lvl2pPr>
            <a:lvl3pPr>
              <a:defRPr sz="2000">
                <a:latin typeface="Franklin Gothic Book"/>
                <a:cs typeface="Franklin Gothic Book"/>
              </a:defRPr>
            </a:lvl3pPr>
            <a:lvl4pPr>
              <a:defRPr sz="2000">
                <a:latin typeface="Franklin Gothic Book"/>
                <a:cs typeface="Franklin Gothic Book"/>
              </a:defRPr>
            </a:lvl4pPr>
            <a:lvl5pPr>
              <a:defRPr sz="200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30276" y="390192"/>
            <a:ext cx="502920" cy="50292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upp 18"/>
          <p:cNvGrpSpPr/>
          <p:nvPr userDrawn="1"/>
        </p:nvGrpSpPr>
        <p:grpSpPr>
          <a:xfrm>
            <a:off x="0" y="5494741"/>
            <a:ext cx="9144000" cy="1363259"/>
            <a:chOff x="0" y="5494741"/>
            <a:chExt cx="9144000" cy="1363259"/>
          </a:xfrm>
        </p:grpSpPr>
        <p:pic>
          <p:nvPicPr>
            <p:cNvPr id="18" name="Bildobjekt 17" descr="sidfot_ppt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94741"/>
              <a:ext cx="9144000" cy="1363259"/>
            </a:xfrm>
            <a:prstGeom prst="rect">
              <a:avLst/>
            </a:prstGeom>
          </p:spPr>
        </p:pic>
        <p:pic>
          <p:nvPicPr>
            <p:cNvPr id="16" name="Bildobjekt 15" descr="Logo_Ladok_CMYK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623" y="5873653"/>
              <a:ext cx="2334312" cy="65711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nittsrubri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5742" y="2443162"/>
            <a:ext cx="5638800" cy="1362075"/>
          </a:xfrm>
        </p:spPr>
        <p:txBody>
          <a:bodyPr anchor="t" anchorCtr="0">
            <a:normAutofit/>
          </a:bodyPr>
          <a:lstStyle>
            <a:lvl1pPr algn="ctr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AVSNITTETS RUBRIK</a:t>
            </a:r>
          </a:p>
        </p:txBody>
      </p:sp>
      <p:sp>
        <p:nvSpPr>
          <p:cNvPr id="10" name="textruta 9"/>
          <p:cNvSpPr txBox="1"/>
          <p:nvPr userDrawn="1"/>
        </p:nvSpPr>
        <p:spPr>
          <a:xfrm>
            <a:off x="7655036" y="62456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627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78659" y="365760"/>
            <a:ext cx="502920" cy="50292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139297"/>
            <a:ext cx="3657600" cy="361413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724320" y="1139296"/>
            <a:ext cx="3657600" cy="361413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RUBRIK</a:t>
            </a:r>
          </a:p>
        </p:txBody>
      </p:sp>
      <p:pic>
        <p:nvPicPr>
          <p:cNvPr id="20" name="Bildobjekt 19" descr="sidfot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4741"/>
            <a:ext cx="9144000" cy="1363259"/>
          </a:xfrm>
          <a:prstGeom prst="rect">
            <a:avLst/>
          </a:prstGeom>
        </p:spPr>
      </p:pic>
      <p:pic>
        <p:nvPicPr>
          <p:cNvPr id="21" name="Bildobjekt 20" descr="Logo_Ladok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873653"/>
            <a:ext cx="2334312" cy="6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1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45144" y="365760"/>
            <a:ext cx="502920" cy="50292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09888" y="1068224"/>
            <a:ext cx="3657600" cy="322729"/>
          </a:xfrm>
          <a:prstGeom prst="rect">
            <a:avLst/>
          </a:prstGeom>
          <a:solidFill>
            <a:schemeClr val="tx2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2225" y="1068224"/>
            <a:ext cx="3657600" cy="322729"/>
          </a:xfrm>
          <a:prstGeom prst="rect">
            <a:avLst/>
          </a:prstGeom>
          <a:solidFill>
            <a:schemeClr val="accent6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822960" y="1390953"/>
            <a:ext cx="3657600" cy="3362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724320" y="1390952"/>
            <a:ext cx="3657600" cy="3362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RUBRIK</a:t>
            </a:r>
          </a:p>
        </p:txBody>
      </p:sp>
      <p:pic>
        <p:nvPicPr>
          <p:cNvPr id="18" name="Bildobjekt 17" descr="sidfot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4741"/>
            <a:ext cx="9144000" cy="1363259"/>
          </a:xfrm>
          <a:prstGeom prst="rect">
            <a:avLst/>
          </a:prstGeom>
        </p:spPr>
      </p:pic>
      <p:pic>
        <p:nvPicPr>
          <p:cNvPr id="19" name="Bildobjekt 18" descr="Logo_Ladok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873653"/>
            <a:ext cx="2334312" cy="6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6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45144" y="365760"/>
            <a:ext cx="502920" cy="50292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RUBRIK</a:t>
            </a:r>
          </a:p>
        </p:txBody>
      </p:sp>
      <p:pic>
        <p:nvPicPr>
          <p:cNvPr id="7" name="Bildobjekt 6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992186"/>
            <a:ext cx="2334312" cy="657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992186"/>
            <a:ext cx="2334312" cy="65711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779486"/>
            <a:ext cx="7556313" cy="4346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dirty="0"/>
          </a:p>
        </p:txBody>
      </p:sp>
      <p:sp>
        <p:nvSpPr>
          <p:cNvPr id="8" name="textruta 7"/>
          <p:cNvSpPr txBox="1"/>
          <p:nvPr/>
        </p:nvSpPr>
        <p:spPr>
          <a:xfrm>
            <a:off x="-488471" y="24912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"/>
          </p:nvPr>
        </p:nvSpPr>
        <p:spPr>
          <a:xfrm>
            <a:off x="49847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rgbClr val="000000"/>
                </a:solidFill>
                <a:latin typeface="Times New Roman"/>
                <a:cs typeface="Times New Roman"/>
              </a:defRPr>
            </a:lvl1pPr>
          </a:lstStyle>
          <a:p>
            <a:fld id="{C3624339-6E07-2B43-A0D3-62133557D84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0" r:id="rId3"/>
    <p:sldLayoutId id="2147483683" r:id="rId4"/>
    <p:sldLayoutId id="2147483693" r:id="rId5"/>
    <p:sldLayoutId id="2147483671" r:id="rId6"/>
    <p:sldLayoutId id="2147483672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i="0" kern="1200" cap="none" spc="0">
          <a:solidFill>
            <a:schemeClr val="tx1"/>
          </a:solidFill>
          <a:latin typeface="Impact"/>
          <a:ea typeface="+mj-ea"/>
          <a:cs typeface="Impact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Systemkonfiguration vid produktionssättning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Gunnar </a:t>
            </a:r>
            <a:r>
              <a:rPr lang="sv-SE" dirty="0" err="1"/>
              <a:t>Råhlén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0770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Aktivera </a:t>
            </a:r>
            <a:r>
              <a:rPr lang="sv-SE" dirty="0" err="1"/>
              <a:t>återautentisering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52" y="1100138"/>
            <a:ext cx="7389921" cy="4202112"/>
          </a:xfrm>
        </p:spPr>
      </p:pic>
    </p:spTree>
    <p:extLst>
      <p:ext uri="{BB962C8B-B14F-4D97-AF65-F5344CB8AC3E}">
        <p14:creationId xmlns:p14="http://schemas.microsoft.com/office/powerpoint/2010/main" val="808126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Aktivera aviseringar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523010"/>
            <a:ext cx="7521575" cy="3356367"/>
          </a:xfrm>
        </p:spPr>
      </p:pic>
    </p:spTree>
    <p:extLst>
      <p:ext uri="{BB962C8B-B14F-4D97-AF65-F5344CB8AC3E}">
        <p14:creationId xmlns:p14="http://schemas.microsoft.com/office/powerpoint/2010/main" val="1496409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Dokumentkonfiguration – resultat- och registreringsintyg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55" y="1100138"/>
            <a:ext cx="7324514" cy="4202112"/>
          </a:xfrm>
        </p:spPr>
      </p:pic>
    </p:spTree>
    <p:extLst>
      <p:ext uri="{BB962C8B-B14F-4D97-AF65-F5344CB8AC3E}">
        <p14:creationId xmlns:p14="http://schemas.microsoft.com/office/powerpoint/2010/main" val="972636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</a:t>
            </a:r>
            <a:br>
              <a:rPr lang="sv-SE" dirty="0"/>
            </a:br>
            <a:r>
              <a:rPr lang="sv-S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444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dirty="0"/>
              <a:t>Behörighetsprofiler och användare </a:t>
            </a:r>
          </a:p>
          <a:p>
            <a:r>
              <a:rPr lang="sv-SE" dirty="0"/>
              <a:t>Beställa behörigheter</a:t>
            </a:r>
          </a:p>
          <a:p>
            <a:r>
              <a:rPr lang="sv-SE" dirty="0"/>
              <a:t>Studielokaliseringsort</a:t>
            </a:r>
          </a:p>
          <a:p>
            <a:r>
              <a:rPr lang="sv-SE" dirty="0"/>
              <a:t>Antagningsomgång</a:t>
            </a:r>
          </a:p>
          <a:p>
            <a:r>
              <a:rPr lang="sv-SE" dirty="0"/>
              <a:t>Perioder</a:t>
            </a:r>
          </a:p>
          <a:p>
            <a:r>
              <a:rPr lang="sv-SE" dirty="0"/>
              <a:t>Aktivera </a:t>
            </a:r>
            <a:r>
              <a:rPr lang="sv-SE" dirty="0" err="1"/>
              <a:t>återautentisering</a:t>
            </a:r>
            <a:endParaRPr lang="sv-SE" dirty="0"/>
          </a:p>
          <a:p>
            <a:r>
              <a:rPr lang="sv-SE" dirty="0"/>
              <a:t>Aktivera aviseringar</a:t>
            </a:r>
          </a:p>
          <a:p>
            <a:r>
              <a:rPr lang="sv-SE" dirty="0"/>
              <a:t>Dokumentkonfiguration för resultatintyg och registreringsintyg</a:t>
            </a:r>
          </a:p>
        </p:txBody>
      </p:sp>
    </p:spTree>
    <p:extLst>
      <p:ext uri="{BB962C8B-B14F-4D97-AF65-F5344CB8AC3E}">
        <p14:creationId xmlns:p14="http://schemas.microsoft.com/office/powerpoint/2010/main" val="1034973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Behörighetsprofiler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2618085"/>
            <a:ext cx="7521575" cy="1166218"/>
          </a:xfrm>
        </p:spPr>
      </p:pic>
    </p:spTree>
    <p:extLst>
      <p:ext uri="{BB962C8B-B14F-4D97-AF65-F5344CB8AC3E}">
        <p14:creationId xmlns:p14="http://schemas.microsoft.com/office/powerpoint/2010/main" val="29119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Användare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2716996"/>
            <a:ext cx="7521575" cy="968395"/>
          </a:xfrm>
        </p:spPr>
      </p:pic>
      <p:sp>
        <p:nvSpPr>
          <p:cNvPr id="5" name="textruta 4"/>
          <p:cNvSpPr txBox="1"/>
          <p:nvPr/>
        </p:nvSpPr>
        <p:spPr>
          <a:xfrm>
            <a:off x="822325" y="4215740"/>
            <a:ext cx="4865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För att se ditt EPPN:</a:t>
            </a:r>
          </a:p>
          <a:p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sp.swamid.se</a:t>
            </a:r>
            <a:r>
              <a:rPr lang="sv-SE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2977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Beställa behörigheter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78" y="1301045"/>
            <a:ext cx="8372103" cy="3632182"/>
          </a:xfrm>
        </p:spPr>
      </p:pic>
    </p:spTree>
    <p:extLst>
      <p:ext uri="{BB962C8B-B14F-4D97-AF65-F5344CB8AC3E}">
        <p14:creationId xmlns:p14="http://schemas.microsoft.com/office/powerpoint/2010/main" val="32410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Studielokaliseringsort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" y="956053"/>
            <a:ext cx="7278995" cy="4346197"/>
          </a:xfrm>
        </p:spPr>
      </p:pic>
    </p:spTree>
    <p:extLst>
      <p:ext uri="{BB962C8B-B14F-4D97-AF65-F5344CB8AC3E}">
        <p14:creationId xmlns:p14="http://schemas.microsoft.com/office/powerpoint/2010/main" val="95355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Antagningsomgång - Definition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67" y="875666"/>
            <a:ext cx="7593620" cy="4426584"/>
          </a:xfrm>
        </p:spPr>
      </p:pic>
    </p:spTree>
    <p:extLst>
      <p:ext uri="{BB962C8B-B14F-4D97-AF65-F5344CB8AC3E}">
        <p14:creationId xmlns:p14="http://schemas.microsoft.com/office/powerpoint/2010/main" val="1885642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Antagningsomgång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213" y="1100138"/>
            <a:ext cx="6569799" cy="4202112"/>
          </a:xfrm>
        </p:spPr>
      </p:pic>
    </p:spTree>
    <p:extLst>
      <p:ext uri="{BB962C8B-B14F-4D97-AF65-F5344CB8AC3E}">
        <p14:creationId xmlns:p14="http://schemas.microsoft.com/office/powerpoint/2010/main" val="880082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Period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18" y="1100138"/>
            <a:ext cx="7154788" cy="4202112"/>
          </a:xfrm>
        </p:spPr>
      </p:pic>
    </p:spTree>
    <p:extLst>
      <p:ext uri="{BB962C8B-B14F-4D97-AF65-F5344CB8AC3E}">
        <p14:creationId xmlns:p14="http://schemas.microsoft.com/office/powerpoint/2010/main" val="1832330956"/>
      </p:ext>
    </p:extLst>
  </p:cSld>
  <p:clrMapOvr>
    <a:masterClrMapping/>
  </p:clrMapOvr>
</p:sld>
</file>

<file path=ppt/theme/theme1.xml><?xml version="1.0" encoding="utf-8"?>
<a:theme xmlns:a="http://schemas.openxmlformats.org/drawingml/2006/main" name="Mall_Ladok">
  <a:themeElements>
    <a:clrScheme name="Anpassad 4">
      <a:dk1>
        <a:srgbClr val="000000"/>
      </a:dk1>
      <a:lt1>
        <a:sysClr val="window" lastClr="FFFFFF"/>
      </a:lt1>
      <a:dk2>
        <a:srgbClr val="73B026"/>
      </a:dk2>
      <a:lt2>
        <a:srgbClr val="A483D5"/>
      </a:lt2>
      <a:accent1>
        <a:srgbClr val="73B026"/>
      </a:accent1>
      <a:accent2>
        <a:srgbClr val="5316AC"/>
      </a:accent2>
      <a:accent3>
        <a:srgbClr val="216B15"/>
      </a:accent3>
      <a:accent4>
        <a:srgbClr val="AA1871"/>
      </a:accent4>
      <a:accent5>
        <a:srgbClr val="2770AC"/>
      </a:accent5>
      <a:accent6>
        <a:srgbClr val="B6D887"/>
      </a:accent6>
      <a:hlink>
        <a:srgbClr val="5316AC"/>
      </a:hlink>
      <a:folHlink>
        <a:srgbClr val="935B96"/>
      </a:folHlink>
    </a:clrScheme>
    <a:fontScheme name="Rutnät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Förmå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Ladok_version1</Template>
  <TotalTime>23017</TotalTime>
  <Words>57</Words>
  <Application>Microsoft Office PowerPoint</Application>
  <PresentationFormat>Bildspel på skärmen (4:3)</PresentationFormat>
  <Paragraphs>24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1" baseType="lpstr">
      <vt:lpstr>Arial</vt:lpstr>
      <vt:lpstr>Calibri</vt:lpstr>
      <vt:lpstr>Franklin Gothic Book</vt:lpstr>
      <vt:lpstr>Franklin Gothic Medium</vt:lpstr>
      <vt:lpstr>Impact</vt:lpstr>
      <vt:lpstr>Times New Roman</vt:lpstr>
      <vt:lpstr>Wingdings</vt:lpstr>
      <vt:lpstr>Mall_Ladok</vt:lpstr>
      <vt:lpstr>Systemkonfiguration vid produktionssättning</vt:lpstr>
      <vt:lpstr>Agenda</vt:lpstr>
      <vt:lpstr>Behörighetsprofiler</vt:lpstr>
      <vt:lpstr>Användare</vt:lpstr>
      <vt:lpstr>Beställa behörigheter</vt:lpstr>
      <vt:lpstr>Studielokaliseringsort</vt:lpstr>
      <vt:lpstr>Antagningsomgång - Definition</vt:lpstr>
      <vt:lpstr>Antagningsomgång</vt:lpstr>
      <vt:lpstr>Period</vt:lpstr>
      <vt:lpstr>Aktivera återautentisering</vt:lpstr>
      <vt:lpstr>Aktivera aviseringar</vt:lpstr>
      <vt:lpstr>Dokumentkonfiguration – resultat- och registreringsintyg</vt:lpstr>
      <vt:lpstr>FRÅGOR ?</vt:lpstr>
    </vt:vector>
  </TitlesOfParts>
  <Company>Örebro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Öppen frågestund 16 september 2015</dc:title>
  <dc:creator>Daniel Erlandsson</dc:creator>
  <cp:lastModifiedBy>Ladok</cp:lastModifiedBy>
  <cp:revision>415</cp:revision>
  <dcterms:created xsi:type="dcterms:W3CDTF">2015-09-10T08:21:57Z</dcterms:created>
  <dcterms:modified xsi:type="dcterms:W3CDTF">2017-05-17T14:00:07Z</dcterms:modified>
</cp:coreProperties>
</file>