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8" r:id="rId5"/>
    <p:sldId id="259" r:id="rId6"/>
    <p:sldId id="257" r:id="rId7"/>
    <p:sldId id="260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00"/>
    <a:srgbClr val="2EB000"/>
    <a:srgbClr val="8AB000"/>
    <a:srgbClr val="86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583" autoAdjust="0"/>
  </p:normalViewPr>
  <p:slideViewPr>
    <p:cSldViewPr snapToGrid="0" snapToObjects="1">
      <p:cViewPr varScale="1">
        <p:scale>
          <a:sx n="45" d="100"/>
          <a:sy n="45" d="100"/>
        </p:scale>
        <p:origin x="118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1925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2017-06-30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2017-06-30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6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6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6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6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Visning och eventuell åtgärd efter ofullständigt tillfällesbyte via IK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83" y="1163108"/>
            <a:ext cx="68961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15000" y="3937000"/>
            <a:ext cx="590975" cy="169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9" name="Right Brace 8"/>
          <p:cNvSpPr/>
          <p:nvPr/>
        </p:nvSpPr>
        <p:spPr>
          <a:xfrm>
            <a:off x="5799666" y="4106355"/>
            <a:ext cx="135467" cy="1210733"/>
          </a:xfrm>
          <a:prstGeom prst="rightBrac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715000" y="2556912"/>
            <a:ext cx="2067983" cy="1693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sp>
        <p:nvSpPr>
          <p:cNvPr id="6" name="Right Brace 5"/>
          <p:cNvSpPr/>
          <p:nvPr/>
        </p:nvSpPr>
        <p:spPr>
          <a:xfrm>
            <a:off x="5808133" y="2726267"/>
            <a:ext cx="135467" cy="1210733"/>
          </a:xfrm>
          <a:prstGeom prst="rightBrac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6267452" y="2546438"/>
            <a:ext cx="2095498" cy="332398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accent4"/>
                </a:solidFill>
              </a:rPr>
              <a:t>Konsekvensen av att </a:t>
            </a:r>
            <a:r>
              <a:rPr lang="sv-SE" sz="1400" dirty="0" err="1">
                <a:solidFill>
                  <a:schemeClr val="accent4"/>
                </a:solidFill>
              </a:rPr>
              <a:t>IK’n</a:t>
            </a:r>
            <a:r>
              <a:rPr lang="sv-SE" sz="1400" dirty="0">
                <a:solidFill>
                  <a:schemeClr val="accent4"/>
                </a:solidFill>
              </a:rPr>
              <a:t> inte gjort ett fullständigt tillfällesbyte är att Kurserna inom programmet visas dubbelt, dvs både inom det tidigare tillfället och det nya, pågående tillfället. </a:t>
            </a:r>
          </a:p>
          <a:p>
            <a:endParaRPr lang="sv-SE" sz="1400" dirty="0">
              <a:solidFill>
                <a:schemeClr val="accent4"/>
              </a:solidFill>
            </a:endParaRPr>
          </a:p>
          <a:p>
            <a:r>
              <a:rPr lang="sv-SE" sz="1400" dirty="0">
                <a:solidFill>
                  <a:schemeClr val="accent4"/>
                </a:solidFill>
              </a:rPr>
              <a:t>Att det inte är ett fullständigt tillfällesbyte kan även ses i informationen, dvs tillfället ”tillgängligt”</a:t>
            </a:r>
          </a:p>
        </p:txBody>
      </p:sp>
      <p:cxnSp>
        <p:nvCxnSpPr>
          <p:cNvPr id="16" name="Curved Connector 15"/>
          <p:cNvCxnSpPr>
            <a:stCxn id="3" idx="2"/>
          </p:cNvCxnSpPr>
          <p:nvPr/>
        </p:nvCxnSpPr>
        <p:spPr>
          <a:xfrm rot="5400000" flipH="1">
            <a:off x="4333424" y="2888648"/>
            <a:ext cx="3076422" cy="2887132"/>
          </a:xfrm>
          <a:prstGeom prst="curvedConnector3">
            <a:avLst>
              <a:gd name="adj1" fmla="val -7431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61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Eventuell åtgärd efter ofullständigt tillfällesbyte via IK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46400"/>
            <a:ext cx="7553522" cy="29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54400" y="1125114"/>
            <a:ext cx="3095193" cy="16004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accent4"/>
                </a:solidFill>
              </a:rPr>
              <a:t>Att det inte är ett fullständigt tillfällesbyte ges även av att ”Välj” är möjligt.</a:t>
            </a:r>
          </a:p>
          <a:p>
            <a:endParaRPr lang="sv-SE" sz="1400" dirty="0">
              <a:solidFill>
                <a:schemeClr val="accent4"/>
              </a:solidFill>
            </a:endParaRPr>
          </a:p>
          <a:p>
            <a:r>
              <a:rPr lang="sv-SE" sz="1400" dirty="0">
                <a:solidFill>
                  <a:schemeClr val="accent4"/>
                </a:solidFill>
              </a:rPr>
              <a:t>Genom att välja ”sätt spärr på tillfällesstruktur” och ange </a:t>
            </a:r>
            <a:r>
              <a:rPr lang="sv-SE" sz="1400" dirty="0" err="1">
                <a:solidFill>
                  <a:schemeClr val="accent4"/>
                </a:solidFill>
              </a:rPr>
              <a:t>fr</a:t>
            </a:r>
            <a:r>
              <a:rPr lang="sv-SE" sz="1400" dirty="0">
                <a:solidFill>
                  <a:schemeClr val="accent4"/>
                </a:solidFill>
              </a:rPr>
              <a:t> o m så blir detta tillfälle fullständigt ”stängt”</a:t>
            </a:r>
          </a:p>
        </p:txBody>
      </p:sp>
      <p:cxnSp>
        <p:nvCxnSpPr>
          <p:cNvPr id="6" name="Curved Connector 5"/>
          <p:cNvCxnSpPr>
            <a:stCxn id="5" idx="3"/>
            <a:endCxn id="2050" idx="3"/>
          </p:cNvCxnSpPr>
          <p:nvPr/>
        </p:nvCxnSpPr>
        <p:spPr>
          <a:xfrm>
            <a:off x="6549593" y="1925333"/>
            <a:ext cx="1681263" cy="2486859"/>
          </a:xfrm>
          <a:prstGeom prst="curvedConnector3">
            <a:avLst>
              <a:gd name="adj1" fmla="val 113597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43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Visning vid fullständigt tillfällesbyte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3" y="1507027"/>
            <a:ext cx="7540223" cy="441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46614" y="2574850"/>
            <a:ext cx="2722660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accent4"/>
                </a:solidFill>
              </a:rPr>
              <a:t>När tillfällesbytet är fullständigt är inte menyn ”Välj” tillgänglig och kurserna visas endast under det pågående tillfället</a:t>
            </a:r>
          </a:p>
        </p:txBody>
      </p:sp>
      <p:cxnSp>
        <p:nvCxnSpPr>
          <p:cNvPr id="8" name="Curved Connector 7"/>
          <p:cNvCxnSpPr>
            <a:stCxn id="7" idx="3"/>
          </p:cNvCxnSpPr>
          <p:nvPr/>
        </p:nvCxnSpPr>
        <p:spPr>
          <a:xfrm>
            <a:off x="7269274" y="3051904"/>
            <a:ext cx="714793" cy="537963"/>
          </a:xfrm>
          <a:prstGeom prst="curvedConnector3">
            <a:avLst>
              <a:gd name="adj1" fmla="val 50000"/>
            </a:avLst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7474269" y="4106354"/>
            <a:ext cx="135467" cy="1413913"/>
          </a:xfrm>
          <a:prstGeom prst="rightBrac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Box 14"/>
          <p:cNvSpPr txBox="1"/>
          <p:nvPr/>
        </p:nvSpPr>
        <p:spPr>
          <a:xfrm>
            <a:off x="7854636" y="4367177"/>
            <a:ext cx="1187763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accent4"/>
                </a:solidFill>
              </a:rPr>
              <a:t>Endast en förekomst för varje kurs</a:t>
            </a:r>
          </a:p>
        </p:txBody>
      </p:sp>
    </p:spTree>
    <p:extLst>
      <p:ext uri="{BB962C8B-B14F-4D97-AF65-F5344CB8AC3E}">
        <p14:creationId xmlns:p14="http://schemas.microsoft.com/office/powerpoint/2010/main" val="220750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Hitta studenter med tillfällesbyten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448984"/>
            <a:ext cx="78930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1" y="4893733"/>
            <a:ext cx="1119515" cy="140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5624" y="1210393"/>
            <a:ext cx="6657975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accent4"/>
                </a:solidFill>
              </a:rPr>
              <a:t>Ett sätt för att hitta studenter som kan behöva ses över är under Kurspaketering, deltagande med filtrering på ”Ej pågående, tillfällesbyte”.</a:t>
            </a:r>
          </a:p>
          <a:p>
            <a:r>
              <a:rPr lang="sv-SE" sz="1400" dirty="0">
                <a:solidFill>
                  <a:schemeClr val="accent4"/>
                </a:solidFill>
              </a:rPr>
              <a:t>Välj vilket tillfälle du vill ”granska”  Välj ”Ej pågående, tillfällesbyte” genom att klicka på filtreringstratten.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59000" y="2040467"/>
            <a:ext cx="2506133" cy="224366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659408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4DD51E0E-D8DA-41D7-AFB0-40ADE44BE9DF}" vid="{84636736-CB14-444F-9A92-D79C1E1A92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FE20A17EA7A524AB8212249DAC53405" ma:contentTypeVersion="0" ma:contentTypeDescription="Skapa ett nytt dokument." ma:contentTypeScope="" ma:versionID="3ef90dd2835c27d0e58a732fcb0ae4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c0a82a0895264c4cdb4a49b83f01e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03FDB9-9E94-488D-BFA1-B9EA562E6B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500D2-198B-4F4A-A14F-33FA9E88F4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638AA3-9D73-4177-BE6A-7404954DC78D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63960</TotalTime>
  <Words>186</Words>
  <Application>Microsoft Office PowerPoint</Application>
  <PresentationFormat>Bildspel på skärmen (4:3)</PresentationFormat>
  <Paragraphs>18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Visning och eventuell åtgärd efter ofullständigt tillfällesbyte via IK</vt:lpstr>
      <vt:lpstr>Eventuell åtgärd efter ofullständigt tillfällesbyte via IK</vt:lpstr>
      <vt:lpstr>Visning vid fullständigt tillfällesbyte</vt:lpstr>
      <vt:lpstr>Hitta studenter med tillfällesbyten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Ladok3 Sprint70 VersionF Demo</dc:title>
  <dc:creator>Mats Lundström</dc:creator>
  <cp:lastModifiedBy>Ladok</cp:lastModifiedBy>
  <cp:revision>691</cp:revision>
  <dcterms:created xsi:type="dcterms:W3CDTF">2015-09-09T09:47:27Z</dcterms:created>
  <dcterms:modified xsi:type="dcterms:W3CDTF">2017-06-30T13:21:45Z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0x010100CFE20A17EA7A524AB8212249DAC53405</vt:lpwstr>
  </property>
  <property fmtid="{D5CDD505-2E9C-101B-9397-08002B2CF9AE}" pid="3" name="IsMyDocuments">
    <vt:bool>true</vt:bool>
  </property>
</Properties>
</file>