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4" r:id="rId2"/>
  </p:sldMasterIdLst>
  <p:notesMasterIdLst>
    <p:notesMasterId r:id="rId17"/>
  </p:notesMasterIdLst>
  <p:handoutMasterIdLst>
    <p:handoutMasterId r:id="rId18"/>
  </p:handoutMasterIdLst>
  <p:sldIdLst>
    <p:sldId id="286" r:id="rId3"/>
    <p:sldId id="312" r:id="rId4"/>
    <p:sldId id="309" r:id="rId5"/>
    <p:sldId id="316" r:id="rId6"/>
    <p:sldId id="308" r:id="rId7"/>
    <p:sldId id="310" r:id="rId8"/>
    <p:sldId id="321" r:id="rId9"/>
    <p:sldId id="323" r:id="rId10"/>
    <p:sldId id="319" r:id="rId11"/>
    <p:sldId id="325" r:id="rId12"/>
    <p:sldId id="320" r:id="rId13"/>
    <p:sldId id="322" r:id="rId14"/>
    <p:sldId id="324" r:id="rId15"/>
    <p:sldId id="317" r:id="rId16"/>
  </p:sldIdLst>
  <p:sldSz cx="9144000" cy="5143500" type="screen16x9"/>
  <p:notesSz cx="6794500" cy="99314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ndra Bergström" initials="" lastIdx="9" clrIdx="0"/>
  <p:cmAuthor id="1" name="Karin Brandt" initials="KB" lastIdx="1" clrIdx="1">
    <p:extLst/>
  </p:cmAuthor>
  <p:cmAuthor id="2" name="Karin Brandt" initials="KB [2]"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D7F"/>
    <a:srgbClr val="FFFFFF"/>
    <a:srgbClr val="421761"/>
    <a:srgbClr val="FFD3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26" autoAdjust="0"/>
    <p:restoredTop sz="55114" autoAdjust="0"/>
  </p:normalViewPr>
  <p:slideViewPr>
    <p:cSldViewPr snapToGrid="0" snapToObjects="1">
      <p:cViewPr varScale="1">
        <p:scale>
          <a:sx n="146" d="100"/>
          <a:sy n="146" d="100"/>
        </p:scale>
        <p:origin x="246" y="114"/>
      </p:cViewPr>
      <p:guideLst>
        <p:guide orient="horz" pos="1620"/>
        <p:guide pos="2880"/>
      </p:guideLst>
    </p:cSldViewPr>
  </p:slideViewPr>
  <p:outlineViewPr>
    <p:cViewPr>
      <p:scale>
        <a:sx n="33" d="100"/>
        <a:sy n="33" d="100"/>
      </p:scale>
      <p:origin x="0" y="16622"/>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103" d="100"/>
          <a:sy n="103" d="100"/>
        </p:scale>
        <p:origin x="510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dirty="0">
              <a:latin typeface="Arial" panose="020B0604020202020204" pitchFamily="34" charset="0"/>
            </a:endParaRPr>
          </a:p>
        </p:txBody>
      </p:sp>
      <p:sp>
        <p:nvSpPr>
          <p:cNvPr id="3" name="Platshållare för datum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D6ACE07A-592A-7D41-B69A-F7D1480A48D1}" type="datetimeFigureOut">
              <a:rPr lang="sv-SE" smtClean="0">
                <a:latin typeface="Arial" panose="020B0604020202020204" pitchFamily="34" charset="0"/>
              </a:rPr>
              <a:t>2017-11-15</a:t>
            </a:fld>
            <a:endParaRPr lang="sv-SE" dirty="0">
              <a:latin typeface="Arial" panose="020B0604020202020204" pitchFamily="34" charset="0"/>
            </a:endParaRPr>
          </a:p>
        </p:txBody>
      </p:sp>
      <p:sp>
        <p:nvSpPr>
          <p:cNvPr id="4" name="Platshållare för sidfot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dirty="0">
              <a:latin typeface="Arial" panose="020B0604020202020204" pitchFamily="34" charset="0"/>
            </a:endParaRPr>
          </a:p>
        </p:txBody>
      </p:sp>
      <p:sp>
        <p:nvSpPr>
          <p:cNvPr id="5" name="Platshållare för bildnumm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9AF13B6B-863A-2C41-A81D-84F39F8259AE}" type="slidenum">
              <a:rPr lang="sv-SE" smtClean="0">
                <a:latin typeface="Arial" panose="020B0604020202020204" pitchFamily="34" charset="0"/>
              </a:rPr>
              <a:t>‹#›</a:t>
            </a:fld>
            <a:endParaRPr lang="sv-SE" dirty="0">
              <a:latin typeface="Arial" panose="020B0604020202020204" pitchFamily="34" charset="0"/>
            </a:endParaRPr>
          </a:p>
        </p:txBody>
      </p:sp>
    </p:spTree>
    <p:extLst>
      <p:ext uri="{BB962C8B-B14F-4D97-AF65-F5344CB8AC3E}">
        <p14:creationId xmlns:p14="http://schemas.microsoft.com/office/powerpoint/2010/main" val="3076394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atin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atin typeface="Arial" panose="020B0604020202020204" pitchFamily="34" charset="0"/>
              </a:defRPr>
            </a:lvl1pPr>
          </a:lstStyle>
          <a:p>
            <a:fld id="{FADD80CE-6025-A143-AD41-1C567782A8B1}" type="datetimeFigureOut">
              <a:rPr lang="sv-SE" smtClean="0"/>
              <a:pPr/>
              <a:t>2017-11-15</a:t>
            </a:fld>
            <a:endParaRPr lang="sv-SE" dirty="0"/>
          </a:p>
        </p:txBody>
      </p:sp>
      <p:sp>
        <p:nvSpPr>
          <p:cNvPr id="4" name="Platshållare för bildobjekt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sidfot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atin typeface="Arial" panose="020B0604020202020204" pitchFamily="34" charset="0"/>
              </a:defRPr>
            </a:lvl1pPr>
          </a:lstStyle>
          <a:p>
            <a:fld id="{4B805083-5B0E-1843-96D0-2CFAFB05C2AF}" type="slidenum">
              <a:rPr lang="sv-SE" smtClean="0"/>
              <a:pPr/>
              <a:t>‹#›</a:t>
            </a:fld>
            <a:endParaRPr lang="sv-SE" dirty="0"/>
          </a:p>
        </p:txBody>
      </p:sp>
    </p:spTree>
    <p:extLst>
      <p:ext uri="{BB962C8B-B14F-4D97-AF65-F5344CB8AC3E}">
        <p14:creationId xmlns:p14="http://schemas.microsoft.com/office/powerpoint/2010/main" val="185183376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Tree>
    <p:extLst>
      <p:ext uri="{BB962C8B-B14F-4D97-AF65-F5344CB8AC3E}">
        <p14:creationId xmlns:p14="http://schemas.microsoft.com/office/powerpoint/2010/main" val="3127564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sida 1">
    <p:bg>
      <p:bgPr>
        <a:solidFill>
          <a:schemeClr val="accent2"/>
        </a:solidFill>
        <a:effectLst/>
      </p:bgPr>
    </p:bg>
    <p:spTree>
      <p:nvGrpSpPr>
        <p:cNvPr id="1" name=""/>
        <p:cNvGrpSpPr/>
        <p:nvPr/>
      </p:nvGrpSpPr>
      <p:grpSpPr>
        <a:xfrm>
          <a:off x="0" y="0"/>
          <a:ext cx="0" cy="0"/>
          <a:chOff x="0" y="0"/>
          <a:chExt cx="0" cy="0"/>
        </a:xfrm>
      </p:grpSpPr>
      <p:sp>
        <p:nvSpPr>
          <p:cNvPr id="15" name="Platshållare för text 14"/>
          <p:cNvSpPr>
            <a:spLocks noGrp="1"/>
          </p:cNvSpPr>
          <p:nvPr>
            <p:ph type="body" sz="quarter" idx="11" hasCustomPrompt="1"/>
          </p:nvPr>
        </p:nvSpPr>
        <p:spPr>
          <a:xfrm>
            <a:off x="2142000" y="2310432"/>
            <a:ext cx="4860000" cy="513731"/>
          </a:xfrm>
          <a:prstGeom prst="rect">
            <a:avLst/>
          </a:prstGeom>
        </p:spPr>
        <p:txBody>
          <a:bodyPr/>
          <a:lstStyle>
            <a:lvl1pPr marL="0" indent="0" algn="ctr">
              <a:buNone/>
              <a:defRPr sz="2000" baseline="0">
                <a:latin typeface="+mj-lt"/>
              </a:defRPr>
            </a:lvl1pPr>
          </a:lstStyle>
          <a:p>
            <a:pPr lvl="0"/>
            <a:r>
              <a:rPr lang="sv-SE" dirty="0"/>
              <a:t>Underrubrik</a:t>
            </a:r>
          </a:p>
        </p:txBody>
      </p:sp>
      <p:sp>
        <p:nvSpPr>
          <p:cNvPr id="2" name="Rubrik 1"/>
          <p:cNvSpPr>
            <a:spLocks noGrp="1"/>
          </p:cNvSpPr>
          <p:nvPr>
            <p:ph type="title" hasCustomPrompt="1"/>
          </p:nvPr>
        </p:nvSpPr>
        <p:spPr>
          <a:xfrm>
            <a:off x="1512000" y="1590432"/>
            <a:ext cx="6120000" cy="720000"/>
          </a:xfrm>
        </p:spPr>
        <p:txBody>
          <a:bodyPr vert="horz" wrap="square" lIns="0" tIns="0" rIns="0" bIns="0" rtlCol="0" anchor="b">
            <a:normAutofit/>
          </a:bodyPr>
          <a:lstStyle>
            <a:lvl1pPr algn="ctr">
              <a:lnSpc>
                <a:spcPct val="90000"/>
              </a:lnSpc>
              <a:spcBef>
                <a:spcPts val="0"/>
              </a:spcBef>
              <a:defRPr lang="sv-SE" sz="4000" baseline="0" dirty="0">
                <a:solidFill>
                  <a:schemeClr val="accent3"/>
                </a:solidFill>
                <a:ea typeface="+mn-ea"/>
                <a:cs typeface="+mn-cs"/>
              </a:defRPr>
            </a:lvl1pPr>
          </a:lstStyle>
          <a:p>
            <a:pPr marL="0" lvl="0" indent="0" algn="ctr">
              <a:spcBef>
                <a:spcPct val="20000"/>
              </a:spcBef>
              <a:buFont typeface="Arial"/>
            </a:pPr>
            <a:r>
              <a:rPr lang="sv-SE" dirty="0"/>
              <a:t>Presentationens rubrik</a:t>
            </a:r>
          </a:p>
        </p:txBody>
      </p:sp>
      <p:sp>
        <p:nvSpPr>
          <p:cNvPr id="12" name="Platshållare för datum 11"/>
          <p:cNvSpPr>
            <a:spLocks noGrp="1"/>
          </p:cNvSpPr>
          <p:nvPr>
            <p:ph type="dt" sz="half" idx="12"/>
          </p:nvPr>
        </p:nvSpPr>
        <p:spPr>
          <a:xfrm>
            <a:off x="8066760" y="158749"/>
            <a:ext cx="900000" cy="108000"/>
          </a:xfrm>
        </p:spPr>
        <p:txBody>
          <a:bodyPr/>
          <a:lstStyle/>
          <a:p>
            <a:fld id="{FE5F3568-4367-4F55-A8EE-503CE26582CA}" type="datetime1">
              <a:rPr lang="sv-SE" smtClean="0"/>
              <a:t>2017-11-15</a:t>
            </a:fld>
            <a:endParaRPr lang="sv-SE" dirty="0"/>
          </a:p>
        </p:txBody>
      </p:sp>
      <p:sp>
        <p:nvSpPr>
          <p:cNvPr id="13" name="Platshållare för sidfot 12"/>
          <p:cNvSpPr>
            <a:spLocks noGrp="1"/>
          </p:cNvSpPr>
          <p:nvPr>
            <p:ph type="ftr" sz="quarter" idx="13"/>
          </p:nvPr>
        </p:nvSpPr>
        <p:spPr>
          <a:xfrm>
            <a:off x="179388" y="-486756"/>
            <a:ext cx="3529012" cy="360000"/>
          </a:xfrm>
        </p:spPr>
        <p:txBody>
          <a:bodyPr/>
          <a:lstStyle/>
          <a:p>
            <a:endParaRPr lang="sv-SE" dirty="0"/>
          </a:p>
        </p:txBody>
      </p:sp>
      <p:sp>
        <p:nvSpPr>
          <p:cNvPr id="14" name="Platshållare för bildnummer 13"/>
          <p:cNvSpPr>
            <a:spLocks noGrp="1"/>
          </p:cNvSpPr>
          <p:nvPr>
            <p:ph type="sldNum" sz="quarter" idx="14"/>
          </p:nvPr>
        </p:nvSpPr>
        <p:spPr>
          <a:xfrm>
            <a:off x="8066760" y="-486756"/>
            <a:ext cx="900000" cy="108000"/>
          </a:xfrm>
        </p:spPr>
        <p:txBody>
          <a:bodyPr/>
          <a:lstStyle/>
          <a:p>
            <a:fld id="{BC9718A5-DA10-9E40-8151-F2E3306E85CE}" type="slidenum">
              <a:rPr lang="sv-SE" smtClean="0"/>
              <a:pPr/>
              <a:t>‹#›</a:t>
            </a:fld>
            <a:endParaRPr lang="sv-SE" dirty="0"/>
          </a:p>
        </p:txBody>
      </p:sp>
    </p:spTree>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s 3">
    <p:spTree>
      <p:nvGrpSpPr>
        <p:cNvPr id="1" name=""/>
        <p:cNvGrpSpPr/>
        <p:nvPr/>
      </p:nvGrpSpPr>
      <p:grpSpPr>
        <a:xfrm>
          <a:off x="0" y="0"/>
          <a:ext cx="0" cy="0"/>
          <a:chOff x="0" y="0"/>
          <a:chExt cx="0" cy="0"/>
        </a:xfrm>
      </p:grpSpPr>
      <p:sp>
        <p:nvSpPr>
          <p:cNvPr id="15" name="Platshållare för text 14"/>
          <p:cNvSpPr>
            <a:spLocks noGrp="1"/>
          </p:cNvSpPr>
          <p:nvPr>
            <p:ph type="body" sz="quarter" idx="11" hasCustomPrompt="1"/>
          </p:nvPr>
        </p:nvSpPr>
        <p:spPr>
          <a:xfrm>
            <a:off x="2461660" y="735210"/>
            <a:ext cx="4320000" cy="504000"/>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solidFill>
                  <a:schemeClr val="accent2"/>
                </a:solidFill>
                <a:latin typeface="+mj-lt"/>
              </a:defRPr>
            </a:lvl1pPr>
          </a:lstStyle>
          <a:p>
            <a:pPr lvl="0"/>
            <a:r>
              <a:rPr lang="sv-SE" dirty="0"/>
              <a:t>Rubrik 20 pt</a:t>
            </a:r>
          </a:p>
        </p:txBody>
      </p:sp>
      <p:sp>
        <p:nvSpPr>
          <p:cNvPr id="5" name="Platshållare för text 14"/>
          <p:cNvSpPr>
            <a:spLocks noGrp="1"/>
          </p:cNvSpPr>
          <p:nvPr>
            <p:ph type="body" sz="quarter" idx="15" hasCustomPrompt="1"/>
          </p:nvPr>
        </p:nvSpPr>
        <p:spPr>
          <a:xfrm>
            <a:off x="2461660" y="2045745"/>
            <a:ext cx="4320000" cy="504000"/>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solidFill>
                  <a:schemeClr val="accent2"/>
                </a:solidFill>
                <a:latin typeface="+mj-lt"/>
              </a:defRPr>
            </a:lvl1pPr>
          </a:lstStyle>
          <a:p>
            <a:pPr lvl="0"/>
            <a:r>
              <a:rPr lang="sv-SE" dirty="0"/>
              <a:t>Rubrik 20 pt</a:t>
            </a:r>
          </a:p>
        </p:txBody>
      </p:sp>
      <p:sp>
        <p:nvSpPr>
          <p:cNvPr id="7" name="Platshållare för text 14"/>
          <p:cNvSpPr>
            <a:spLocks noGrp="1"/>
          </p:cNvSpPr>
          <p:nvPr>
            <p:ph type="body" sz="quarter" idx="17" hasCustomPrompt="1"/>
          </p:nvPr>
        </p:nvSpPr>
        <p:spPr>
          <a:xfrm>
            <a:off x="2461660" y="3287910"/>
            <a:ext cx="4320000" cy="504000"/>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solidFill>
                  <a:schemeClr val="accent2"/>
                </a:solidFill>
                <a:latin typeface="+mj-lt"/>
              </a:defRPr>
            </a:lvl1pPr>
          </a:lstStyle>
          <a:p>
            <a:pPr lvl="0"/>
            <a:r>
              <a:rPr lang="sv-SE" dirty="0"/>
              <a:t>Rubrik 20 pt</a:t>
            </a:r>
          </a:p>
        </p:txBody>
      </p:sp>
      <p:grpSp>
        <p:nvGrpSpPr>
          <p:cNvPr id="2" name="Group 4"/>
          <p:cNvGrpSpPr>
            <a:grpSpLocks noChangeAspect="1"/>
          </p:cNvGrpSpPr>
          <p:nvPr userDrawn="1"/>
        </p:nvGrpSpPr>
        <p:grpSpPr bwMode="auto">
          <a:xfrm>
            <a:off x="-150813" y="618998"/>
            <a:ext cx="2398713" cy="566738"/>
            <a:chOff x="-95" y="439"/>
            <a:chExt cx="1511" cy="357"/>
          </a:xfrm>
        </p:grpSpPr>
        <p:sp>
          <p:nvSpPr>
            <p:cNvPr id="9" name="Freeform 5"/>
            <p:cNvSpPr>
              <a:spLocks/>
            </p:cNvSpPr>
            <p:nvPr userDrawn="1"/>
          </p:nvSpPr>
          <p:spPr bwMode="auto">
            <a:xfrm>
              <a:off x="1182" y="562"/>
              <a:ext cx="234" cy="234"/>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0" name="Freeform 6"/>
            <p:cNvSpPr>
              <a:spLocks/>
            </p:cNvSpPr>
            <p:nvPr userDrawn="1"/>
          </p:nvSpPr>
          <p:spPr bwMode="auto">
            <a:xfrm>
              <a:off x="1348" y="606"/>
              <a:ext cx="24" cy="23"/>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1" name="Freeform 7"/>
            <p:cNvSpPr>
              <a:spLocks/>
            </p:cNvSpPr>
            <p:nvPr userDrawn="1"/>
          </p:nvSpPr>
          <p:spPr bwMode="auto">
            <a:xfrm>
              <a:off x="1182" y="439"/>
              <a:ext cx="234" cy="235"/>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2" name="Freeform 8"/>
            <p:cNvSpPr>
              <a:spLocks/>
            </p:cNvSpPr>
            <p:nvPr userDrawn="1"/>
          </p:nvSpPr>
          <p:spPr bwMode="auto">
            <a:xfrm>
              <a:off x="1348" y="606"/>
              <a:ext cx="24" cy="23"/>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7" name="Freeform 9"/>
            <p:cNvSpPr>
              <a:spLocks/>
            </p:cNvSpPr>
            <p:nvPr userDrawn="1"/>
          </p:nvSpPr>
          <p:spPr bwMode="auto">
            <a:xfrm>
              <a:off x="-95" y="566"/>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9" name="Freeform 10"/>
            <p:cNvSpPr>
              <a:spLocks/>
            </p:cNvSpPr>
            <p:nvPr userDrawn="1"/>
          </p:nvSpPr>
          <p:spPr bwMode="auto">
            <a:xfrm>
              <a:off x="1348" y="606"/>
              <a:ext cx="24" cy="23"/>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22" name="Group 13"/>
          <p:cNvGrpSpPr>
            <a:grpSpLocks noChangeAspect="1"/>
          </p:cNvGrpSpPr>
          <p:nvPr userDrawn="1"/>
        </p:nvGrpSpPr>
        <p:grpSpPr bwMode="auto">
          <a:xfrm>
            <a:off x="-82550" y="1929533"/>
            <a:ext cx="2400300" cy="566738"/>
            <a:chOff x="-52" y="1282"/>
            <a:chExt cx="1512" cy="357"/>
          </a:xfrm>
        </p:grpSpPr>
        <p:sp>
          <p:nvSpPr>
            <p:cNvPr id="24" name="Freeform 14"/>
            <p:cNvSpPr>
              <a:spLocks/>
            </p:cNvSpPr>
            <p:nvPr userDrawn="1"/>
          </p:nvSpPr>
          <p:spPr bwMode="auto">
            <a:xfrm>
              <a:off x="1226" y="1404"/>
              <a:ext cx="234" cy="235"/>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5" name="Freeform 15"/>
            <p:cNvSpPr>
              <a:spLocks/>
            </p:cNvSpPr>
            <p:nvPr userDrawn="1"/>
          </p:nvSpPr>
          <p:spPr bwMode="auto">
            <a:xfrm>
              <a:off x="1392" y="1448"/>
              <a:ext cx="24" cy="24"/>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6" name="Freeform 16"/>
            <p:cNvSpPr>
              <a:spLocks/>
            </p:cNvSpPr>
            <p:nvPr userDrawn="1"/>
          </p:nvSpPr>
          <p:spPr bwMode="auto">
            <a:xfrm>
              <a:off x="1226" y="1282"/>
              <a:ext cx="234" cy="234"/>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7" name="Freeform 17"/>
            <p:cNvSpPr>
              <a:spLocks/>
            </p:cNvSpPr>
            <p:nvPr userDrawn="1"/>
          </p:nvSpPr>
          <p:spPr bwMode="auto">
            <a:xfrm>
              <a:off x="1392" y="1448"/>
              <a:ext cx="24" cy="24"/>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8" name="Freeform 18"/>
            <p:cNvSpPr>
              <a:spLocks/>
            </p:cNvSpPr>
            <p:nvPr userDrawn="1"/>
          </p:nvSpPr>
          <p:spPr bwMode="auto">
            <a:xfrm>
              <a:off x="-52" y="1409"/>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9" name="Freeform 19"/>
            <p:cNvSpPr>
              <a:spLocks/>
            </p:cNvSpPr>
            <p:nvPr userDrawn="1"/>
          </p:nvSpPr>
          <p:spPr bwMode="auto">
            <a:xfrm>
              <a:off x="1392" y="1448"/>
              <a:ext cx="24" cy="24"/>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30" name="Group 22"/>
          <p:cNvGrpSpPr>
            <a:grpSpLocks noChangeAspect="1"/>
          </p:cNvGrpSpPr>
          <p:nvPr userDrawn="1"/>
        </p:nvGrpSpPr>
        <p:grpSpPr bwMode="auto">
          <a:xfrm>
            <a:off x="-153988" y="3171698"/>
            <a:ext cx="2398713" cy="566738"/>
            <a:chOff x="-97" y="2047"/>
            <a:chExt cx="1511" cy="357"/>
          </a:xfrm>
        </p:grpSpPr>
        <p:sp>
          <p:nvSpPr>
            <p:cNvPr id="32" name="Freeform 23"/>
            <p:cNvSpPr>
              <a:spLocks/>
            </p:cNvSpPr>
            <p:nvPr userDrawn="1"/>
          </p:nvSpPr>
          <p:spPr bwMode="auto">
            <a:xfrm>
              <a:off x="1181" y="2169"/>
              <a:ext cx="233" cy="235"/>
            </a:xfrm>
            <a:custGeom>
              <a:avLst/>
              <a:gdLst>
                <a:gd name="T0" fmla="*/ 54 w 642"/>
                <a:gd name="T1" fmla="*/ 390 h 642"/>
                <a:gd name="T2" fmla="*/ 54 w 642"/>
                <a:gd name="T3" fmla="*/ 390 h 642"/>
                <a:gd name="T4" fmla="*/ 390 w 642"/>
                <a:gd name="T5" fmla="*/ 55 h 642"/>
                <a:gd name="T6" fmla="*/ 587 w 642"/>
                <a:gd name="T7" fmla="*/ 55 h 642"/>
                <a:gd name="T8" fmla="*/ 587 w 642"/>
                <a:gd name="T9" fmla="*/ 252 h 642"/>
                <a:gd name="T10" fmla="*/ 251 w 642"/>
                <a:gd name="T11" fmla="*/ 588 h 642"/>
                <a:gd name="T12" fmla="*/ 54 w 642"/>
                <a:gd name="T13" fmla="*/ 588 h 642"/>
                <a:gd name="T14" fmla="*/ 54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4" y="390"/>
                  </a:moveTo>
                  <a:lnTo>
                    <a:pt x="54" y="390"/>
                  </a:lnTo>
                  <a:lnTo>
                    <a:pt x="390" y="55"/>
                  </a:lnTo>
                  <a:cubicBezTo>
                    <a:pt x="444" y="0"/>
                    <a:pt x="533" y="0"/>
                    <a:pt x="587" y="55"/>
                  </a:cubicBezTo>
                  <a:cubicBezTo>
                    <a:pt x="642" y="109"/>
                    <a:pt x="642" y="197"/>
                    <a:pt x="587" y="252"/>
                  </a:cubicBezTo>
                  <a:lnTo>
                    <a:pt x="251" y="588"/>
                  </a:lnTo>
                  <a:cubicBezTo>
                    <a:pt x="197" y="642"/>
                    <a:pt x="109" y="642"/>
                    <a:pt x="54" y="588"/>
                  </a:cubicBezTo>
                  <a:cubicBezTo>
                    <a:pt x="0" y="533"/>
                    <a:pt x="0" y="445"/>
                    <a:pt x="54" y="390"/>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3" name="Freeform 24"/>
            <p:cNvSpPr>
              <a:spLocks/>
            </p:cNvSpPr>
            <p:nvPr userDrawn="1"/>
          </p:nvSpPr>
          <p:spPr bwMode="auto">
            <a:xfrm>
              <a:off x="1347" y="2213"/>
              <a:ext cx="23" cy="24"/>
            </a:xfrm>
            <a:custGeom>
              <a:avLst/>
              <a:gdLst>
                <a:gd name="T0" fmla="*/ 12 w 65"/>
                <a:gd name="T1" fmla="*/ 53 h 65"/>
                <a:gd name="T2" fmla="*/ 12 w 65"/>
                <a:gd name="T3" fmla="*/ 53 h 65"/>
                <a:gd name="T4" fmla="*/ 12 w 65"/>
                <a:gd name="T5" fmla="*/ 11 h 65"/>
                <a:gd name="T6" fmla="*/ 54 w 65"/>
                <a:gd name="T7" fmla="*/ 11 h 65"/>
                <a:gd name="T8" fmla="*/ 54 w 65"/>
                <a:gd name="T9" fmla="*/ 53 h 65"/>
                <a:gd name="T10" fmla="*/ 12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12" y="53"/>
                  </a:moveTo>
                  <a:lnTo>
                    <a:pt x="12" y="53"/>
                  </a:lnTo>
                  <a:cubicBezTo>
                    <a:pt x="0" y="42"/>
                    <a:pt x="0" y="23"/>
                    <a:pt x="12" y="11"/>
                  </a:cubicBezTo>
                  <a:cubicBezTo>
                    <a:pt x="23" y="0"/>
                    <a:pt x="42" y="0"/>
                    <a:pt x="54" y="11"/>
                  </a:cubicBezTo>
                  <a:cubicBezTo>
                    <a:pt x="65" y="23"/>
                    <a:pt x="65" y="41"/>
                    <a:pt x="54" y="53"/>
                  </a:cubicBezTo>
                  <a:cubicBezTo>
                    <a:pt x="42" y="65"/>
                    <a:pt x="23" y="65"/>
                    <a:pt x="12"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4" name="Freeform 25"/>
            <p:cNvSpPr>
              <a:spLocks/>
            </p:cNvSpPr>
            <p:nvPr userDrawn="1"/>
          </p:nvSpPr>
          <p:spPr bwMode="auto">
            <a:xfrm>
              <a:off x="1181" y="2047"/>
              <a:ext cx="233" cy="234"/>
            </a:xfrm>
            <a:custGeom>
              <a:avLst/>
              <a:gdLst>
                <a:gd name="T0" fmla="*/ 251 w 642"/>
                <a:gd name="T1" fmla="*/ 55 h 642"/>
                <a:gd name="T2" fmla="*/ 251 w 642"/>
                <a:gd name="T3" fmla="*/ 55 h 642"/>
                <a:gd name="T4" fmla="*/ 587 w 642"/>
                <a:gd name="T5" fmla="*/ 391 h 642"/>
                <a:gd name="T6" fmla="*/ 587 w 642"/>
                <a:gd name="T7" fmla="*/ 588 h 642"/>
                <a:gd name="T8" fmla="*/ 390 w 642"/>
                <a:gd name="T9" fmla="*/ 588 h 642"/>
                <a:gd name="T10" fmla="*/ 54 w 642"/>
                <a:gd name="T11" fmla="*/ 252 h 642"/>
                <a:gd name="T12" fmla="*/ 54 w 642"/>
                <a:gd name="T13" fmla="*/ 55 h 642"/>
                <a:gd name="T14" fmla="*/ 251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1" y="55"/>
                  </a:moveTo>
                  <a:lnTo>
                    <a:pt x="251" y="55"/>
                  </a:lnTo>
                  <a:lnTo>
                    <a:pt x="587" y="391"/>
                  </a:lnTo>
                  <a:cubicBezTo>
                    <a:pt x="642" y="445"/>
                    <a:pt x="642" y="533"/>
                    <a:pt x="587" y="588"/>
                  </a:cubicBezTo>
                  <a:cubicBezTo>
                    <a:pt x="533" y="642"/>
                    <a:pt x="444" y="642"/>
                    <a:pt x="390" y="588"/>
                  </a:cubicBezTo>
                  <a:lnTo>
                    <a:pt x="54" y="252"/>
                  </a:lnTo>
                  <a:cubicBezTo>
                    <a:pt x="0" y="198"/>
                    <a:pt x="0" y="109"/>
                    <a:pt x="54" y="55"/>
                  </a:cubicBezTo>
                  <a:cubicBezTo>
                    <a:pt x="109" y="0"/>
                    <a:pt x="197" y="0"/>
                    <a:pt x="251" y="55"/>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5" name="Freeform 26"/>
            <p:cNvSpPr>
              <a:spLocks/>
            </p:cNvSpPr>
            <p:nvPr userDrawn="1"/>
          </p:nvSpPr>
          <p:spPr bwMode="auto">
            <a:xfrm>
              <a:off x="1347" y="2213"/>
              <a:ext cx="23" cy="24"/>
            </a:xfrm>
            <a:custGeom>
              <a:avLst/>
              <a:gdLst>
                <a:gd name="T0" fmla="*/ 12 w 65"/>
                <a:gd name="T1" fmla="*/ 11 h 65"/>
                <a:gd name="T2" fmla="*/ 12 w 65"/>
                <a:gd name="T3" fmla="*/ 11 h 65"/>
                <a:gd name="T4" fmla="*/ 54 w 65"/>
                <a:gd name="T5" fmla="*/ 11 h 65"/>
                <a:gd name="T6" fmla="*/ 54 w 65"/>
                <a:gd name="T7" fmla="*/ 53 h 65"/>
                <a:gd name="T8" fmla="*/ 12 w 65"/>
                <a:gd name="T9" fmla="*/ 53 h 65"/>
                <a:gd name="T10" fmla="*/ 12 w 65"/>
                <a:gd name="T11" fmla="*/ 11 h 65"/>
              </a:gdLst>
              <a:ahLst/>
              <a:cxnLst>
                <a:cxn ang="0">
                  <a:pos x="T0" y="T1"/>
                </a:cxn>
                <a:cxn ang="0">
                  <a:pos x="T2" y="T3"/>
                </a:cxn>
                <a:cxn ang="0">
                  <a:pos x="T4" y="T5"/>
                </a:cxn>
                <a:cxn ang="0">
                  <a:pos x="T6" y="T7"/>
                </a:cxn>
                <a:cxn ang="0">
                  <a:pos x="T8" y="T9"/>
                </a:cxn>
                <a:cxn ang="0">
                  <a:pos x="T10" y="T11"/>
                </a:cxn>
              </a:cxnLst>
              <a:rect l="0" t="0" r="r" b="b"/>
              <a:pathLst>
                <a:path w="65" h="65">
                  <a:moveTo>
                    <a:pt x="12" y="11"/>
                  </a:moveTo>
                  <a:lnTo>
                    <a:pt x="12" y="11"/>
                  </a:lnTo>
                  <a:cubicBezTo>
                    <a:pt x="23" y="0"/>
                    <a:pt x="42" y="0"/>
                    <a:pt x="54" y="11"/>
                  </a:cubicBezTo>
                  <a:cubicBezTo>
                    <a:pt x="65" y="23"/>
                    <a:pt x="65" y="41"/>
                    <a:pt x="54" y="53"/>
                  </a:cubicBezTo>
                  <a:cubicBezTo>
                    <a:pt x="42" y="65"/>
                    <a:pt x="23" y="65"/>
                    <a:pt x="12" y="53"/>
                  </a:cubicBezTo>
                  <a:cubicBezTo>
                    <a:pt x="0" y="42"/>
                    <a:pt x="0" y="23"/>
                    <a:pt x="12" y="11"/>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6" name="Freeform 27"/>
            <p:cNvSpPr>
              <a:spLocks/>
            </p:cNvSpPr>
            <p:nvPr userDrawn="1"/>
          </p:nvSpPr>
          <p:spPr bwMode="auto">
            <a:xfrm>
              <a:off x="-97" y="2174"/>
              <a:ext cx="1506" cy="102"/>
            </a:xfrm>
            <a:custGeom>
              <a:avLst/>
              <a:gdLst>
                <a:gd name="T0" fmla="*/ 41 w 4143"/>
                <a:gd name="T1" fmla="*/ 238 h 279"/>
                <a:gd name="T2" fmla="*/ 41 w 4143"/>
                <a:gd name="T3" fmla="*/ 238 h 279"/>
                <a:gd name="T4" fmla="*/ 0 w 4143"/>
                <a:gd name="T5" fmla="*/ 139 h 279"/>
                <a:gd name="T6" fmla="*/ 140 w 4143"/>
                <a:gd name="T7" fmla="*/ 0 h 279"/>
                <a:gd name="T8" fmla="*/ 4004 w 4143"/>
                <a:gd name="T9" fmla="*/ 0 h 279"/>
                <a:gd name="T10" fmla="*/ 4143 w 4143"/>
                <a:gd name="T11" fmla="*/ 139 h 279"/>
                <a:gd name="T12" fmla="*/ 4004 w 4143"/>
                <a:gd name="T13" fmla="*/ 279 h 279"/>
                <a:gd name="T14" fmla="*/ 140 w 4143"/>
                <a:gd name="T15" fmla="*/ 279 h 279"/>
                <a:gd name="T16" fmla="*/ 41 w 4143"/>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3" h="279">
                  <a:moveTo>
                    <a:pt x="41" y="238"/>
                  </a:moveTo>
                  <a:lnTo>
                    <a:pt x="41" y="238"/>
                  </a:lnTo>
                  <a:cubicBezTo>
                    <a:pt x="16" y="213"/>
                    <a:pt x="0" y="178"/>
                    <a:pt x="0" y="139"/>
                  </a:cubicBezTo>
                  <a:cubicBezTo>
                    <a:pt x="0" y="62"/>
                    <a:pt x="63" y="0"/>
                    <a:pt x="140" y="0"/>
                  </a:cubicBezTo>
                  <a:lnTo>
                    <a:pt x="4004" y="0"/>
                  </a:lnTo>
                  <a:cubicBezTo>
                    <a:pt x="4081" y="0"/>
                    <a:pt x="4143" y="62"/>
                    <a:pt x="4143" y="139"/>
                  </a:cubicBezTo>
                  <a:cubicBezTo>
                    <a:pt x="4143" y="216"/>
                    <a:pt x="4081" y="279"/>
                    <a:pt x="4004" y="279"/>
                  </a:cubicBezTo>
                  <a:lnTo>
                    <a:pt x="140" y="279"/>
                  </a:lnTo>
                  <a:cubicBezTo>
                    <a:pt x="101" y="279"/>
                    <a:pt x="66" y="263"/>
                    <a:pt x="41" y="238"/>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7" name="Freeform 28"/>
            <p:cNvSpPr>
              <a:spLocks/>
            </p:cNvSpPr>
            <p:nvPr userDrawn="1"/>
          </p:nvSpPr>
          <p:spPr bwMode="auto">
            <a:xfrm>
              <a:off x="1347" y="2213"/>
              <a:ext cx="23" cy="24"/>
            </a:xfrm>
            <a:custGeom>
              <a:avLst/>
              <a:gdLst>
                <a:gd name="T0" fmla="*/ 54 w 65"/>
                <a:gd name="T1" fmla="*/ 53 h 65"/>
                <a:gd name="T2" fmla="*/ 54 w 65"/>
                <a:gd name="T3" fmla="*/ 53 h 65"/>
                <a:gd name="T4" fmla="*/ 12 w 65"/>
                <a:gd name="T5" fmla="*/ 53 h 65"/>
                <a:gd name="T6" fmla="*/ 12 w 65"/>
                <a:gd name="T7" fmla="*/ 11 h 65"/>
                <a:gd name="T8" fmla="*/ 53 w 65"/>
                <a:gd name="T9" fmla="*/ 11 h 65"/>
                <a:gd name="T10" fmla="*/ 54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54" y="53"/>
                  </a:moveTo>
                  <a:lnTo>
                    <a:pt x="54" y="53"/>
                  </a:lnTo>
                  <a:cubicBezTo>
                    <a:pt x="42" y="65"/>
                    <a:pt x="23" y="65"/>
                    <a:pt x="12" y="53"/>
                  </a:cubicBezTo>
                  <a:cubicBezTo>
                    <a:pt x="0" y="42"/>
                    <a:pt x="0" y="23"/>
                    <a:pt x="12" y="11"/>
                  </a:cubicBezTo>
                  <a:cubicBezTo>
                    <a:pt x="23" y="0"/>
                    <a:pt x="42" y="0"/>
                    <a:pt x="53" y="11"/>
                  </a:cubicBezTo>
                  <a:cubicBezTo>
                    <a:pt x="65" y="23"/>
                    <a:pt x="65" y="41"/>
                    <a:pt x="54"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39" name="Platshållare för text 38"/>
          <p:cNvSpPr>
            <a:spLocks noGrp="1"/>
          </p:cNvSpPr>
          <p:nvPr>
            <p:ph type="body" sz="quarter" idx="22" hasCustomPrompt="1"/>
          </p:nvPr>
        </p:nvSpPr>
        <p:spPr>
          <a:xfrm>
            <a:off x="2461659" y="1255052"/>
            <a:ext cx="4320000" cy="648000"/>
          </a:xfrm>
        </p:spPr>
        <p:txBody>
          <a:bodyPr/>
          <a:lstStyle>
            <a:lvl1pPr>
              <a:defRPr/>
            </a:lvl1pPr>
          </a:lstStyle>
          <a:p>
            <a:pPr lvl="0"/>
            <a:r>
              <a:rPr lang="sv-SE" dirty="0"/>
              <a:t>Brödtext 10 pt</a:t>
            </a:r>
          </a:p>
        </p:txBody>
      </p:sp>
      <p:sp>
        <p:nvSpPr>
          <p:cNvPr id="41" name="Platshållare för text 40"/>
          <p:cNvSpPr>
            <a:spLocks noGrp="1"/>
          </p:cNvSpPr>
          <p:nvPr>
            <p:ph type="body" sz="quarter" idx="23" hasCustomPrompt="1"/>
          </p:nvPr>
        </p:nvSpPr>
        <p:spPr>
          <a:xfrm>
            <a:off x="2461660" y="2544189"/>
            <a:ext cx="4320000" cy="648000"/>
          </a:xfrm>
        </p:spPr>
        <p:txBody>
          <a:bodyPr/>
          <a:lstStyle>
            <a:lvl1pPr>
              <a:defRPr/>
            </a:lvl1pPr>
          </a:lstStyle>
          <a:p>
            <a:pPr lvl="0"/>
            <a:r>
              <a:rPr lang="sv-SE" dirty="0"/>
              <a:t>Brödtext 10 pt</a:t>
            </a:r>
          </a:p>
        </p:txBody>
      </p:sp>
      <p:sp>
        <p:nvSpPr>
          <p:cNvPr id="43" name="Platshållare för text 42"/>
          <p:cNvSpPr>
            <a:spLocks noGrp="1"/>
          </p:cNvSpPr>
          <p:nvPr>
            <p:ph type="body" sz="quarter" idx="24" hasCustomPrompt="1"/>
          </p:nvPr>
        </p:nvSpPr>
        <p:spPr>
          <a:xfrm>
            <a:off x="2461660" y="3795412"/>
            <a:ext cx="4320000" cy="648000"/>
          </a:xfrm>
        </p:spPr>
        <p:txBody>
          <a:bodyPr/>
          <a:lstStyle>
            <a:lvl1pPr>
              <a:defRPr/>
            </a:lvl1pPr>
          </a:lstStyle>
          <a:p>
            <a:pPr lvl="0"/>
            <a:r>
              <a:rPr lang="sv-SE" dirty="0"/>
              <a:t>Brödtext 10 pt</a:t>
            </a:r>
          </a:p>
        </p:txBody>
      </p:sp>
      <p:sp>
        <p:nvSpPr>
          <p:cNvPr id="3" name="Platshållare för datum 2"/>
          <p:cNvSpPr>
            <a:spLocks noGrp="1"/>
          </p:cNvSpPr>
          <p:nvPr>
            <p:ph type="dt" sz="half" idx="25"/>
          </p:nvPr>
        </p:nvSpPr>
        <p:spPr/>
        <p:txBody>
          <a:bodyPr/>
          <a:lstStyle/>
          <a:p>
            <a:fld id="{D1E74CF3-05A5-424A-A594-D762773407FF}" type="datetime1">
              <a:rPr lang="sv-SE" smtClean="0"/>
              <a:t>2017-11-15</a:t>
            </a:fld>
            <a:endParaRPr lang="sv-SE" dirty="0"/>
          </a:p>
        </p:txBody>
      </p:sp>
      <p:sp>
        <p:nvSpPr>
          <p:cNvPr id="4" name="Platshållare för sidfot 3"/>
          <p:cNvSpPr>
            <a:spLocks noGrp="1"/>
          </p:cNvSpPr>
          <p:nvPr>
            <p:ph type="ftr" sz="quarter" idx="26"/>
          </p:nvPr>
        </p:nvSpPr>
        <p:spPr/>
        <p:txBody>
          <a:bodyPr/>
          <a:lstStyle/>
          <a:p>
            <a:endParaRPr lang="sv-SE" dirty="0"/>
          </a:p>
        </p:txBody>
      </p:sp>
      <p:sp>
        <p:nvSpPr>
          <p:cNvPr id="6" name="Platshållare för bildnummer 5"/>
          <p:cNvSpPr>
            <a:spLocks noGrp="1"/>
          </p:cNvSpPr>
          <p:nvPr>
            <p:ph type="sldNum" sz="quarter" idx="27"/>
          </p:nvPr>
        </p:nvSpPr>
        <p:spPr/>
        <p:txBody>
          <a:bodyPr/>
          <a:lstStyle/>
          <a:p>
            <a:fld id="{BC9718A5-DA10-9E40-8151-F2E3306E85CE}" type="slidenum">
              <a:rPr lang="sv-SE" smtClean="0"/>
              <a:pPr/>
              <a:t>‹#›</a:t>
            </a:fld>
            <a:endParaRPr lang="sv-SE" dirty="0"/>
          </a:p>
        </p:txBody>
      </p:sp>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9">
                                            <p:txEl>
                                              <p:pRg st="0" end="0"/>
                                            </p:txEl>
                                          </p:spTgt>
                                        </p:tgtEl>
                                        <p:attrNameLst>
                                          <p:attrName>style.visibility</p:attrName>
                                        </p:attrNameLst>
                                      </p:cBhvr>
                                      <p:to>
                                        <p:strVal val="visible"/>
                                      </p:to>
                                    </p:set>
                                    <p:animEffect transition="in" filter="fade">
                                      <p:cBhvr>
                                        <p:cTn id="13" dur="500"/>
                                        <p:tgtEl>
                                          <p:spTgt spid="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500"/>
                                        <p:tgtEl>
                                          <p:spTgt spid="5">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1">
                                            <p:txEl>
                                              <p:pRg st="0" end="0"/>
                                            </p:txEl>
                                          </p:spTgt>
                                        </p:tgtEl>
                                        <p:attrNameLst>
                                          <p:attrName>style.visibility</p:attrName>
                                        </p:attrNameLst>
                                      </p:cBhvr>
                                      <p:to>
                                        <p:strVal val="visible"/>
                                      </p:to>
                                    </p:set>
                                    <p:animEffect transition="in" filter="fade">
                                      <p:cBhvr>
                                        <p:cTn id="24" dur="500"/>
                                        <p:tgtEl>
                                          <p:spTgt spid="4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fade">
                                      <p:cBhvr>
                                        <p:cTn id="29" dur="500"/>
                                        <p:tgtEl>
                                          <p:spTgt spid="7">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3">
                                            <p:txEl>
                                              <p:pRg st="0" end="0"/>
                                            </p:txEl>
                                          </p:spTgt>
                                        </p:tgtEl>
                                        <p:attrNameLst>
                                          <p:attrName>style.visibility</p:attrName>
                                        </p:attrNameLst>
                                      </p:cBhvr>
                                      <p:to>
                                        <p:strVal val="visible"/>
                                      </p:to>
                                    </p:set>
                                    <p:animEffect transition="in" filter="fade">
                                      <p:cBhvr>
                                        <p:cTn id="35"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ntr" presetSubtype="0" fill="hold" nodeType="click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5" grpId="0" build="p">
        <p:tmplLst>
          <p:tmpl lvl="1">
            <p:tnLst>
              <p:par>
                <p:cTn presetID="10"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7" grpId="0" build="p">
        <p:tmplLst>
          <p:tmpl lvl="1">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39" grpId="0" build="p">
        <p:tmplLst>
          <p:tmpl lvl="1">
            <p:tnLst>
              <p:par>
                <p:cTn presetID="10" presetClass="entr" presetSubtype="0" fill="hold" nodeType="with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1" grpId="0"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3" grpId="0" build="p">
        <p:tmplLst>
          <p:tmpl lvl="1">
            <p:tnLst>
              <p:par>
                <p:cTn presetID="10" presetClass="entr" presetSubtype="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apitel">
    <p:bg>
      <p:bgPr>
        <a:solidFill>
          <a:srgbClr val="421761"/>
        </a:solidFill>
        <a:effectLst/>
      </p:bgPr>
    </p:bg>
    <p:spTree>
      <p:nvGrpSpPr>
        <p:cNvPr id="1" name=""/>
        <p:cNvGrpSpPr/>
        <p:nvPr/>
      </p:nvGrpSpPr>
      <p:grpSpPr>
        <a:xfrm>
          <a:off x="0" y="0"/>
          <a:ext cx="0" cy="0"/>
          <a:chOff x="0" y="0"/>
          <a:chExt cx="0" cy="0"/>
        </a:xfrm>
      </p:grpSpPr>
      <p:sp>
        <p:nvSpPr>
          <p:cNvPr id="9" name="Rubrik 8"/>
          <p:cNvSpPr>
            <a:spLocks noGrp="1"/>
          </p:cNvSpPr>
          <p:nvPr>
            <p:ph type="title" hasCustomPrompt="1"/>
          </p:nvPr>
        </p:nvSpPr>
        <p:spPr>
          <a:xfrm>
            <a:off x="1515268" y="2006053"/>
            <a:ext cx="6156000" cy="828000"/>
          </a:xfrm>
        </p:spPr>
        <p:txBody>
          <a:bodyPr vert="horz" wrap="square" lIns="0" tIns="0" rIns="0" bIns="0" rtlCol="0" anchor="ctr" anchorCtr="0">
            <a:normAutofit/>
          </a:bodyPr>
          <a:lstStyle>
            <a:lvl1pPr algn="ctr">
              <a:defRPr lang="sv-SE" sz="4800">
                <a:solidFill>
                  <a:schemeClr val="accent4"/>
                </a:solidFill>
                <a:ea typeface="+mn-ea"/>
                <a:cs typeface="+mn-cs"/>
              </a:defRPr>
            </a:lvl1pPr>
          </a:lstStyle>
          <a:p>
            <a:pPr lvl="0"/>
            <a:r>
              <a:rPr lang="sv-SE" dirty="0"/>
              <a:t>Kapitel-/ Pausbild</a:t>
            </a:r>
          </a:p>
        </p:txBody>
      </p:sp>
      <p:sp>
        <p:nvSpPr>
          <p:cNvPr id="2" name="Platshållare för datum 1"/>
          <p:cNvSpPr>
            <a:spLocks noGrp="1"/>
          </p:cNvSpPr>
          <p:nvPr>
            <p:ph type="dt" sz="half" idx="10"/>
          </p:nvPr>
        </p:nvSpPr>
        <p:spPr/>
        <p:txBody>
          <a:bodyPr/>
          <a:lstStyle/>
          <a:p>
            <a:fld id="{37B4049F-560C-4F21-85F3-4DB53145D7F8}" type="datetime1">
              <a:rPr lang="sv-SE" smtClean="0"/>
              <a:t>2017-11-15</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BC9718A5-DA10-9E40-8151-F2E3306E85CE}" type="slidenum">
              <a:rPr lang="sv-SE" smtClean="0"/>
              <a:pPr/>
              <a:t>‹#›</a:t>
            </a:fld>
            <a:endParaRPr lang="sv-SE" dirty="0"/>
          </a:p>
        </p:txBody>
      </p:sp>
    </p:spTree>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ilder och text">
    <p:bg>
      <p:bgRef idx="1001">
        <a:schemeClr val="bg1"/>
      </p:bgRef>
    </p:bg>
    <p:spTree>
      <p:nvGrpSpPr>
        <p:cNvPr id="1" name=""/>
        <p:cNvGrpSpPr/>
        <p:nvPr/>
      </p:nvGrpSpPr>
      <p:grpSpPr>
        <a:xfrm>
          <a:off x="0" y="0"/>
          <a:ext cx="0" cy="0"/>
          <a:chOff x="0" y="0"/>
          <a:chExt cx="0" cy="0"/>
        </a:xfrm>
      </p:grpSpPr>
      <p:sp>
        <p:nvSpPr>
          <p:cNvPr id="13" name="Platshållare för text 12"/>
          <p:cNvSpPr>
            <a:spLocks noGrp="1"/>
          </p:cNvSpPr>
          <p:nvPr>
            <p:ph type="body" sz="quarter" idx="10" hasCustomPrompt="1"/>
          </p:nvPr>
        </p:nvSpPr>
        <p:spPr>
          <a:xfrm>
            <a:off x="431800" y="518749"/>
            <a:ext cx="8280400"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24" name="Platshållare för bild 2"/>
          <p:cNvSpPr>
            <a:spLocks noGrp="1"/>
          </p:cNvSpPr>
          <p:nvPr>
            <p:ph type="pic" sz="quarter" idx="24"/>
          </p:nvPr>
        </p:nvSpPr>
        <p:spPr>
          <a:xfrm>
            <a:off x="431800" y="1703672"/>
            <a:ext cx="1926389" cy="1337912"/>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18" name="Platshållare för bild 2"/>
          <p:cNvSpPr>
            <a:spLocks noGrp="1"/>
          </p:cNvSpPr>
          <p:nvPr>
            <p:ph type="pic" sz="quarter" idx="34"/>
          </p:nvPr>
        </p:nvSpPr>
        <p:spPr>
          <a:xfrm>
            <a:off x="2530106" y="1703672"/>
            <a:ext cx="1926389" cy="1337912"/>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19" name="Platshållare för bild 2"/>
          <p:cNvSpPr>
            <a:spLocks noGrp="1"/>
          </p:cNvSpPr>
          <p:nvPr>
            <p:ph type="pic" sz="quarter" idx="35"/>
          </p:nvPr>
        </p:nvSpPr>
        <p:spPr>
          <a:xfrm>
            <a:off x="4687506" y="1703672"/>
            <a:ext cx="1926389" cy="1337912"/>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20" name="Platshållare för bild 2"/>
          <p:cNvSpPr>
            <a:spLocks noGrp="1"/>
          </p:cNvSpPr>
          <p:nvPr>
            <p:ph type="pic" sz="quarter" idx="36"/>
          </p:nvPr>
        </p:nvSpPr>
        <p:spPr>
          <a:xfrm>
            <a:off x="6785812" y="1703672"/>
            <a:ext cx="1926389" cy="1337912"/>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9" name="Rubrik 8"/>
          <p:cNvSpPr>
            <a:spLocks noGrp="1"/>
          </p:cNvSpPr>
          <p:nvPr>
            <p:ph type="title" hasCustomPrompt="1"/>
          </p:nvPr>
        </p:nvSpPr>
        <p:spPr>
          <a:xfrm>
            <a:off x="431800" y="1105280"/>
            <a:ext cx="8280400" cy="598392"/>
          </a:xfrm>
        </p:spPr>
        <p:txBody>
          <a:bodyPr/>
          <a:lstStyle>
            <a:lvl1pPr>
              <a:defRPr/>
            </a:lvl1pPr>
          </a:lstStyle>
          <a:p>
            <a:r>
              <a:rPr lang="sv-SE" dirty="0"/>
              <a:t>Underrubrik 24pt</a:t>
            </a:r>
          </a:p>
        </p:txBody>
      </p:sp>
      <p:sp>
        <p:nvSpPr>
          <p:cNvPr id="3" name="Platshållare för text 2"/>
          <p:cNvSpPr>
            <a:spLocks noGrp="1"/>
          </p:cNvSpPr>
          <p:nvPr>
            <p:ph type="body" sz="quarter" idx="47" hasCustomPrompt="1"/>
          </p:nvPr>
        </p:nvSpPr>
        <p:spPr>
          <a:xfrm>
            <a:off x="431801" y="3516793"/>
            <a:ext cx="1926388" cy="926621"/>
          </a:xfrm>
        </p:spPr>
        <p:txBody>
          <a:bodyPr/>
          <a:lstStyle>
            <a:lvl1pPr>
              <a:defRPr/>
            </a:lvl1pPr>
          </a:lstStyle>
          <a:p>
            <a:pPr lvl="0"/>
            <a:r>
              <a:rPr lang="sv-SE" dirty="0"/>
              <a:t>Brödtext 10 pt</a:t>
            </a:r>
          </a:p>
        </p:txBody>
      </p:sp>
      <p:sp>
        <p:nvSpPr>
          <p:cNvPr id="5" name="Platshållare för text 4"/>
          <p:cNvSpPr>
            <a:spLocks noGrp="1"/>
          </p:cNvSpPr>
          <p:nvPr>
            <p:ph type="body" sz="quarter" idx="48" hasCustomPrompt="1"/>
          </p:nvPr>
        </p:nvSpPr>
        <p:spPr>
          <a:xfrm>
            <a:off x="2530107" y="3516793"/>
            <a:ext cx="1926388" cy="926621"/>
          </a:xfrm>
        </p:spPr>
        <p:txBody>
          <a:bodyPr/>
          <a:lstStyle>
            <a:lvl1pPr>
              <a:defRPr/>
            </a:lvl1pPr>
          </a:lstStyle>
          <a:p>
            <a:pPr lvl="0"/>
            <a:r>
              <a:rPr lang="sv-SE" dirty="0"/>
              <a:t>Brödtext 10 pt</a:t>
            </a:r>
          </a:p>
        </p:txBody>
      </p:sp>
      <p:sp>
        <p:nvSpPr>
          <p:cNvPr id="7" name="Platshållare för text 6"/>
          <p:cNvSpPr>
            <a:spLocks noGrp="1"/>
          </p:cNvSpPr>
          <p:nvPr>
            <p:ph type="body" sz="quarter" idx="49" hasCustomPrompt="1"/>
          </p:nvPr>
        </p:nvSpPr>
        <p:spPr>
          <a:xfrm>
            <a:off x="4687507" y="3516793"/>
            <a:ext cx="1926388" cy="926621"/>
          </a:xfrm>
        </p:spPr>
        <p:txBody>
          <a:bodyPr/>
          <a:lstStyle>
            <a:lvl1pPr>
              <a:defRPr/>
            </a:lvl1pPr>
          </a:lstStyle>
          <a:p>
            <a:pPr lvl="0"/>
            <a:r>
              <a:rPr lang="sv-SE" dirty="0"/>
              <a:t>Brödtext 10 pt</a:t>
            </a:r>
          </a:p>
        </p:txBody>
      </p:sp>
      <p:sp>
        <p:nvSpPr>
          <p:cNvPr id="14" name="Platshållare för text 13"/>
          <p:cNvSpPr>
            <a:spLocks noGrp="1"/>
          </p:cNvSpPr>
          <p:nvPr>
            <p:ph type="body" sz="quarter" idx="50" hasCustomPrompt="1"/>
          </p:nvPr>
        </p:nvSpPr>
        <p:spPr>
          <a:xfrm>
            <a:off x="6785813" y="3516793"/>
            <a:ext cx="1926388" cy="926621"/>
          </a:xfrm>
        </p:spPr>
        <p:txBody>
          <a:bodyPr/>
          <a:lstStyle>
            <a:lvl1pPr>
              <a:defRPr/>
            </a:lvl1pPr>
          </a:lstStyle>
          <a:p>
            <a:pPr lvl="0"/>
            <a:r>
              <a:rPr lang="sv-SE" dirty="0"/>
              <a:t>Brödtext 10 pt.</a:t>
            </a:r>
          </a:p>
        </p:txBody>
      </p:sp>
      <p:sp>
        <p:nvSpPr>
          <p:cNvPr id="22" name="Platshållare för text 12"/>
          <p:cNvSpPr>
            <a:spLocks noGrp="1"/>
          </p:cNvSpPr>
          <p:nvPr>
            <p:ph type="body" sz="quarter" idx="51" hasCustomPrompt="1"/>
          </p:nvPr>
        </p:nvSpPr>
        <p:spPr>
          <a:xfrm>
            <a:off x="431801" y="3147461"/>
            <a:ext cx="1926388" cy="276999"/>
          </a:xfrm>
          <a:prstGeom prst="rect">
            <a:avLst/>
          </a:prstGeom>
        </p:spPr>
        <p:txBody>
          <a:bodyPr>
            <a:normAutofit/>
          </a:bodyPr>
          <a:lstStyle>
            <a:lvl1pPr marL="0" indent="0" algn="l">
              <a:buNone/>
              <a:defRPr sz="1200" b="1">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Liten rubrik 12 pt</a:t>
            </a:r>
          </a:p>
        </p:txBody>
      </p:sp>
      <p:sp>
        <p:nvSpPr>
          <p:cNvPr id="25" name="Platshållare för text 12"/>
          <p:cNvSpPr>
            <a:spLocks noGrp="1"/>
          </p:cNvSpPr>
          <p:nvPr>
            <p:ph type="body" sz="quarter" idx="52" hasCustomPrompt="1"/>
          </p:nvPr>
        </p:nvSpPr>
        <p:spPr>
          <a:xfrm>
            <a:off x="2530107" y="3147461"/>
            <a:ext cx="1926388" cy="276999"/>
          </a:xfrm>
          <a:prstGeom prst="rect">
            <a:avLst/>
          </a:prstGeom>
        </p:spPr>
        <p:txBody>
          <a:bodyPr>
            <a:normAutofit/>
          </a:bodyPr>
          <a:lstStyle>
            <a:lvl1pPr marL="0" indent="0" algn="l">
              <a:buNone/>
              <a:defRPr sz="1200" b="1">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Liten rubrik 12 pt</a:t>
            </a:r>
          </a:p>
        </p:txBody>
      </p:sp>
      <p:sp>
        <p:nvSpPr>
          <p:cNvPr id="27" name="Platshållare för text 12"/>
          <p:cNvSpPr>
            <a:spLocks noGrp="1"/>
          </p:cNvSpPr>
          <p:nvPr>
            <p:ph type="body" sz="quarter" idx="53" hasCustomPrompt="1"/>
          </p:nvPr>
        </p:nvSpPr>
        <p:spPr>
          <a:xfrm>
            <a:off x="4687507" y="3147461"/>
            <a:ext cx="1926388" cy="276999"/>
          </a:xfrm>
          <a:prstGeom prst="rect">
            <a:avLst/>
          </a:prstGeom>
        </p:spPr>
        <p:txBody>
          <a:bodyPr>
            <a:normAutofit/>
          </a:bodyPr>
          <a:lstStyle>
            <a:lvl1pPr marL="0" indent="0" algn="l">
              <a:buNone/>
              <a:defRPr sz="1200" b="1">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Liten rubrik 12 pt</a:t>
            </a:r>
          </a:p>
        </p:txBody>
      </p:sp>
      <p:sp>
        <p:nvSpPr>
          <p:cNvPr id="29" name="Platshållare för text 12"/>
          <p:cNvSpPr>
            <a:spLocks noGrp="1"/>
          </p:cNvSpPr>
          <p:nvPr>
            <p:ph type="body" sz="quarter" idx="54" hasCustomPrompt="1"/>
          </p:nvPr>
        </p:nvSpPr>
        <p:spPr>
          <a:xfrm>
            <a:off x="6785812" y="3147461"/>
            <a:ext cx="1926388" cy="276999"/>
          </a:xfrm>
          <a:prstGeom prst="rect">
            <a:avLst/>
          </a:prstGeom>
        </p:spPr>
        <p:txBody>
          <a:bodyPr>
            <a:normAutofit/>
          </a:bodyPr>
          <a:lstStyle>
            <a:lvl1pPr marL="0" indent="0" algn="l">
              <a:buNone/>
              <a:defRPr sz="1200" b="1">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Liten rubrik 12 pt</a:t>
            </a:r>
          </a:p>
        </p:txBody>
      </p:sp>
      <p:sp>
        <p:nvSpPr>
          <p:cNvPr id="2" name="Platshållare för datum 1"/>
          <p:cNvSpPr>
            <a:spLocks noGrp="1"/>
          </p:cNvSpPr>
          <p:nvPr>
            <p:ph type="dt" sz="half" idx="55"/>
          </p:nvPr>
        </p:nvSpPr>
        <p:spPr/>
        <p:txBody>
          <a:bodyPr/>
          <a:lstStyle/>
          <a:p>
            <a:fld id="{FB9E03E5-CF07-4623-AB9F-DEC74B2EE8F9}" type="datetime1">
              <a:rPr lang="sv-SE" smtClean="0"/>
              <a:t>2017-11-15</a:t>
            </a:fld>
            <a:endParaRPr lang="sv-SE" dirty="0"/>
          </a:p>
        </p:txBody>
      </p:sp>
      <p:sp>
        <p:nvSpPr>
          <p:cNvPr id="4" name="Platshållare för sidfot 3"/>
          <p:cNvSpPr>
            <a:spLocks noGrp="1"/>
          </p:cNvSpPr>
          <p:nvPr>
            <p:ph type="ftr" sz="quarter" idx="56"/>
          </p:nvPr>
        </p:nvSpPr>
        <p:spPr/>
        <p:txBody>
          <a:bodyPr/>
          <a:lstStyle/>
          <a:p>
            <a:endParaRPr lang="sv-SE" dirty="0"/>
          </a:p>
        </p:txBody>
      </p:sp>
      <p:sp>
        <p:nvSpPr>
          <p:cNvPr id="6" name="Platshållare för bildnummer 5"/>
          <p:cNvSpPr>
            <a:spLocks noGrp="1"/>
          </p:cNvSpPr>
          <p:nvPr>
            <p:ph type="sldNum" sz="quarter" idx="57"/>
          </p:nvPr>
        </p:nvSpPr>
        <p:spPr/>
        <p:txBody>
          <a:bodyPr/>
          <a:lstStyle/>
          <a:p>
            <a:fld id="{BC9718A5-DA10-9E40-8151-F2E3306E85CE}" type="slidenum">
              <a:rPr lang="sv-SE" smtClean="0"/>
              <a:pPr/>
              <a:t>‹#›</a:t>
            </a:fld>
            <a:endParaRPr lang="sv-SE" dirty="0"/>
          </a:p>
        </p:txBody>
      </p:sp>
    </p:spTree>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ort citat">
    <p:bg>
      <p:bgPr>
        <a:solidFill>
          <a:srgbClr val="421761"/>
        </a:solidFill>
        <a:effectLst/>
      </p:bgPr>
    </p:bg>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431800" y="518749"/>
            <a:ext cx="6520792" cy="2052638"/>
          </a:xfrm>
        </p:spPr>
        <p:txBody>
          <a:bodyPr vert="horz" wrap="square" lIns="0" tIns="0" rIns="0" bIns="0" rtlCol="0">
            <a:normAutofit/>
          </a:bodyPr>
          <a:lstStyle>
            <a:lvl1pPr>
              <a:defRPr lang="sv-SE" sz="4000">
                <a:solidFill>
                  <a:schemeClr val="accent3"/>
                </a:solidFill>
                <a:ea typeface="+mn-ea"/>
                <a:cs typeface="+mn-cs"/>
              </a:defRPr>
            </a:lvl1pPr>
          </a:lstStyle>
          <a:p>
            <a:pPr lvl="0"/>
            <a:r>
              <a:rPr lang="sv-SE" dirty="0"/>
              <a:t>En rubrik, citat eller annan text som kan dras upp i större storlek</a:t>
            </a:r>
          </a:p>
        </p:txBody>
      </p:sp>
      <p:sp>
        <p:nvSpPr>
          <p:cNvPr id="12" name="Platshållare för text 11"/>
          <p:cNvSpPr>
            <a:spLocks noGrp="1"/>
          </p:cNvSpPr>
          <p:nvPr>
            <p:ph type="body" sz="quarter" idx="20" hasCustomPrompt="1"/>
          </p:nvPr>
        </p:nvSpPr>
        <p:spPr>
          <a:xfrm>
            <a:off x="431800" y="2844800"/>
            <a:ext cx="4140200" cy="1598613"/>
          </a:xfrm>
        </p:spPr>
        <p:txBody>
          <a:bodyPr>
            <a:noAutofit/>
          </a:bodyPr>
          <a:lstStyle>
            <a:lvl1pPr>
              <a:defRPr sz="1800"/>
            </a:lvl1pPr>
            <a:lvl2pPr>
              <a:defRPr sz="1800"/>
            </a:lvl2pPr>
            <a:lvl3pPr>
              <a:defRPr sz="1800"/>
            </a:lvl3pPr>
            <a:lvl4pPr>
              <a:defRPr sz="1800"/>
            </a:lvl4pPr>
            <a:lvl5pPr>
              <a:defRPr sz="1800"/>
            </a:lvl5pPr>
          </a:lstStyle>
          <a:p>
            <a:pPr lvl="0"/>
            <a:r>
              <a:rPr lang="sv-SE" dirty="0"/>
              <a:t>Brödtext 18 pt, max 4 rader</a:t>
            </a:r>
          </a:p>
        </p:txBody>
      </p:sp>
      <p:sp>
        <p:nvSpPr>
          <p:cNvPr id="2" name="Platshållare för datum 1"/>
          <p:cNvSpPr>
            <a:spLocks noGrp="1"/>
          </p:cNvSpPr>
          <p:nvPr>
            <p:ph type="dt" sz="half" idx="21"/>
          </p:nvPr>
        </p:nvSpPr>
        <p:spPr/>
        <p:txBody>
          <a:bodyPr/>
          <a:lstStyle/>
          <a:p>
            <a:fld id="{7F5D9F3C-2A2C-41F4-879B-59AA3DFC564F}" type="datetime1">
              <a:rPr lang="sv-SE" smtClean="0"/>
              <a:t>2017-11-15</a:t>
            </a:fld>
            <a:endParaRPr lang="sv-SE" dirty="0"/>
          </a:p>
        </p:txBody>
      </p:sp>
      <p:sp>
        <p:nvSpPr>
          <p:cNvPr id="4" name="Platshållare för sidfot 3"/>
          <p:cNvSpPr>
            <a:spLocks noGrp="1"/>
          </p:cNvSpPr>
          <p:nvPr>
            <p:ph type="ftr" sz="quarter" idx="22"/>
          </p:nvPr>
        </p:nvSpPr>
        <p:spPr/>
        <p:txBody>
          <a:bodyPr/>
          <a:lstStyle/>
          <a:p>
            <a:endParaRPr lang="sv-SE" dirty="0"/>
          </a:p>
        </p:txBody>
      </p:sp>
      <p:sp>
        <p:nvSpPr>
          <p:cNvPr id="5" name="Platshållare för bildnummer 4"/>
          <p:cNvSpPr>
            <a:spLocks noGrp="1"/>
          </p:cNvSpPr>
          <p:nvPr>
            <p:ph type="sldNum" sz="quarter" idx="23"/>
          </p:nvPr>
        </p:nvSpPr>
        <p:spPr/>
        <p:txBody>
          <a:bodyPr/>
          <a:lstStyle/>
          <a:p>
            <a:fld id="{BC9718A5-DA10-9E40-8151-F2E3306E85CE}" type="slidenum">
              <a:rPr lang="sv-SE" smtClean="0"/>
              <a:pPr/>
              <a:t>‹#›</a:t>
            </a:fld>
            <a:endParaRPr lang="sv-SE" dirty="0"/>
          </a:p>
        </p:txBody>
      </p:sp>
    </p:spTree>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citat 2">
    <p:spTree>
      <p:nvGrpSpPr>
        <p:cNvPr id="1" name=""/>
        <p:cNvGrpSpPr/>
        <p:nvPr/>
      </p:nvGrpSpPr>
      <p:grpSpPr>
        <a:xfrm>
          <a:off x="0" y="0"/>
          <a:ext cx="0" cy="0"/>
          <a:chOff x="0" y="0"/>
          <a:chExt cx="0" cy="0"/>
        </a:xfrm>
      </p:grpSpPr>
      <p:sp>
        <p:nvSpPr>
          <p:cNvPr id="14" name="Rubrik 13"/>
          <p:cNvSpPr>
            <a:spLocks noGrp="1"/>
          </p:cNvSpPr>
          <p:nvPr>
            <p:ph type="title" hasCustomPrompt="1"/>
          </p:nvPr>
        </p:nvSpPr>
        <p:spPr>
          <a:xfrm>
            <a:off x="431800" y="518749"/>
            <a:ext cx="6520792" cy="2052638"/>
          </a:xfrm>
        </p:spPr>
        <p:txBody>
          <a:bodyPr vert="horz" wrap="square" lIns="0" tIns="0" rIns="0" bIns="0" rtlCol="0">
            <a:normAutofit/>
          </a:bodyPr>
          <a:lstStyle>
            <a:lvl1pPr>
              <a:defRPr lang="sv-SE" sz="4000">
                <a:solidFill>
                  <a:srgbClr val="421761"/>
                </a:solidFill>
                <a:ea typeface="+mn-ea"/>
                <a:cs typeface="+mn-cs"/>
              </a:defRPr>
            </a:lvl1pPr>
          </a:lstStyle>
          <a:p>
            <a:pPr lvl="0"/>
            <a:r>
              <a:rPr lang="sv-SE" dirty="0"/>
              <a:t>En rubrik, citat eller annan text som kan dras upp i större storlek</a:t>
            </a:r>
          </a:p>
        </p:txBody>
      </p:sp>
      <p:sp>
        <p:nvSpPr>
          <p:cNvPr id="16" name="Platshållare för text 15"/>
          <p:cNvSpPr>
            <a:spLocks noGrp="1"/>
          </p:cNvSpPr>
          <p:nvPr>
            <p:ph type="body" sz="quarter" idx="20" hasCustomPrompt="1"/>
          </p:nvPr>
        </p:nvSpPr>
        <p:spPr>
          <a:xfrm>
            <a:off x="431800" y="2844800"/>
            <a:ext cx="4140200" cy="1598613"/>
          </a:xfrm>
        </p:spPr>
        <p:txBody>
          <a:bodyPr vert="horz" wrap="square" lIns="0" tIns="0" rIns="0" bIns="0" rtlCol="0">
            <a:noAutofit/>
          </a:bodyPr>
          <a:lstStyle>
            <a:lvl1pPr>
              <a:defRPr lang="sv-SE" sz="1800" dirty="0"/>
            </a:lvl1pPr>
            <a:lvl2pPr>
              <a:defRPr lang="sv-SE" sz="1800" dirty="0"/>
            </a:lvl2pPr>
            <a:lvl3pPr>
              <a:defRPr lang="sv-SE" sz="1800" dirty="0"/>
            </a:lvl3pPr>
            <a:lvl4pPr>
              <a:defRPr lang="sv-SE" sz="1800" dirty="0"/>
            </a:lvl4pPr>
            <a:lvl5pPr>
              <a:defRPr lang="sv-SE" sz="1800" dirty="0"/>
            </a:lvl5pPr>
          </a:lstStyle>
          <a:p>
            <a:pPr lvl="0"/>
            <a:r>
              <a:rPr lang="sv-SE" dirty="0"/>
              <a:t>Brödtext 18 pt, max 4 rader</a:t>
            </a:r>
          </a:p>
        </p:txBody>
      </p:sp>
      <p:sp>
        <p:nvSpPr>
          <p:cNvPr id="2" name="Platshållare för datum 1"/>
          <p:cNvSpPr>
            <a:spLocks noGrp="1"/>
          </p:cNvSpPr>
          <p:nvPr>
            <p:ph type="dt" sz="half" idx="21"/>
          </p:nvPr>
        </p:nvSpPr>
        <p:spPr/>
        <p:txBody>
          <a:bodyPr/>
          <a:lstStyle/>
          <a:p>
            <a:fld id="{F1B5C48C-74DE-4591-AC2E-751014200784}" type="datetime1">
              <a:rPr lang="sv-SE" smtClean="0"/>
              <a:t>2017-11-15</a:t>
            </a:fld>
            <a:endParaRPr lang="sv-SE" dirty="0"/>
          </a:p>
        </p:txBody>
      </p:sp>
      <p:sp>
        <p:nvSpPr>
          <p:cNvPr id="3" name="Platshållare för sidfot 2"/>
          <p:cNvSpPr>
            <a:spLocks noGrp="1"/>
          </p:cNvSpPr>
          <p:nvPr>
            <p:ph type="ftr" sz="quarter" idx="22"/>
          </p:nvPr>
        </p:nvSpPr>
        <p:spPr/>
        <p:txBody>
          <a:bodyPr/>
          <a:lstStyle/>
          <a:p>
            <a:endParaRPr lang="sv-SE" dirty="0"/>
          </a:p>
        </p:txBody>
      </p:sp>
      <p:sp>
        <p:nvSpPr>
          <p:cNvPr id="4" name="Platshållare för bildnummer 3"/>
          <p:cNvSpPr>
            <a:spLocks noGrp="1"/>
          </p:cNvSpPr>
          <p:nvPr>
            <p:ph type="sldNum" sz="quarter" idx="23"/>
          </p:nvPr>
        </p:nvSpPr>
        <p:spPr/>
        <p:txBody>
          <a:bodyPr/>
          <a:lstStyle/>
          <a:p>
            <a:fld id="{BC9718A5-DA10-9E40-8151-F2E3306E85CE}" type="slidenum">
              <a:rPr lang="sv-SE" smtClean="0"/>
              <a:pPr/>
              <a:t>‹#›</a:t>
            </a:fld>
            <a:endParaRPr lang="sv-SE" dirty="0"/>
          </a:p>
        </p:txBody>
      </p:sp>
    </p:spTree>
    <p:extLst/>
  </p:cSld>
  <p:clrMapOvr>
    <a:masterClrMapping/>
  </p:clrMapOvr>
  <p:extLst mod="1">
    <p:ext uri="{DCECCB84-F9BA-43D5-87BE-67443E8EF086}">
      <p15:sldGuideLst xmlns:p15="http://schemas.microsoft.com/office/powerpoint/2012/main">
        <p15:guide id="1" pos="2880">
          <p15:clr>
            <a:srgbClr val="FBAE40"/>
          </p15:clr>
        </p15:guide>
        <p15:guide id="2" pos="27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ort citat med bild">
    <p:spTree>
      <p:nvGrpSpPr>
        <p:cNvPr id="1" name=""/>
        <p:cNvGrpSpPr/>
        <p:nvPr/>
      </p:nvGrpSpPr>
      <p:grpSpPr>
        <a:xfrm>
          <a:off x="0" y="0"/>
          <a:ext cx="0" cy="0"/>
          <a:chOff x="0" y="0"/>
          <a:chExt cx="0" cy="0"/>
        </a:xfrm>
      </p:grpSpPr>
      <p:sp>
        <p:nvSpPr>
          <p:cNvPr id="8" name="Platshållare för bild 2"/>
          <p:cNvSpPr>
            <a:spLocks noGrp="1"/>
          </p:cNvSpPr>
          <p:nvPr>
            <p:ph type="pic" sz="quarter" idx="23" hasCustomPrompt="1"/>
          </p:nvPr>
        </p:nvSpPr>
        <p:spPr>
          <a:xfrm>
            <a:off x="5435600" y="0"/>
            <a:ext cx="3708399" cy="4443413"/>
          </a:xfrm>
          <a:prstGeom prst="rect">
            <a:avLst/>
          </a:prstGeom>
          <a:solidFill>
            <a:schemeClr val="bg2"/>
          </a:solidFill>
        </p:spPr>
        <p:txBody>
          <a:bodyPr lIns="72000" tIns="72000" rIns="72000"/>
          <a:lstStyle>
            <a:lvl1pPr marL="0" indent="0">
              <a:buNone/>
              <a:defRPr>
                <a:latin typeface="+mj-lt"/>
              </a:defRPr>
            </a:lvl1pPr>
          </a:lstStyle>
          <a:p>
            <a:r>
              <a:rPr lang="sv-SE" dirty="0">
                <a:latin typeface="+mj-lt"/>
              </a:rPr>
              <a:t>Bildobjekt</a:t>
            </a:r>
            <a:endParaRPr lang="sv-SE" dirty="0"/>
          </a:p>
        </p:txBody>
      </p:sp>
      <p:sp>
        <p:nvSpPr>
          <p:cNvPr id="10" name="Rubrik 9"/>
          <p:cNvSpPr>
            <a:spLocks noGrp="1"/>
          </p:cNvSpPr>
          <p:nvPr>
            <p:ph type="title" hasCustomPrompt="1"/>
          </p:nvPr>
        </p:nvSpPr>
        <p:spPr>
          <a:xfrm>
            <a:off x="431800" y="518749"/>
            <a:ext cx="4140200" cy="3917315"/>
          </a:xfrm>
        </p:spPr>
        <p:txBody>
          <a:bodyPr vert="horz" wrap="square" lIns="0" tIns="0" rIns="0" bIns="0" rtlCol="0">
            <a:normAutofit/>
          </a:bodyPr>
          <a:lstStyle>
            <a:lvl1pPr>
              <a:defRPr lang="sv-SE" sz="4000">
                <a:solidFill>
                  <a:srgbClr val="421761"/>
                </a:solidFill>
                <a:ea typeface="+mn-ea"/>
                <a:cs typeface="+mn-cs"/>
              </a:defRPr>
            </a:lvl1pPr>
          </a:lstStyle>
          <a:p>
            <a:pPr lvl="0"/>
            <a:r>
              <a:rPr lang="sv-SE" dirty="0"/>
              <a:t>En rubrik, citat eller annan text som kan dras upp i större storlek</a:t>
            </a:r>
          </a:p>
        </p:txBody>
      </p:sp>
      <p:sp>
        <p:nvSpPr>
          <p:cNvPr id="2" name="Platshållare för datum 1"/>
          <p:cNvSpPr>
            <a:spLocks noGrp="1"/>
          </p:cNvSpPr>
          <p:nvPr>
            <p:ph type="dt" sz="half" idx="24"/>
          </p:nvPr>
        </p:nvSpPr>
        <p:spPr/>
        <p:txBody>
          <a:bodyPr/>
          <a:lstStyle/>
          <a:p>
            <a:fld id="{8CEEE093-E25F-43C6-BA7A-C34ACB037F72}" type="datetime1">
              <a:rPr lang="sv-SE" smtClean="0"/>
              <a:t>2017-11-15</a:t>
            </a:fld>
            <a:endParaRPr lang="sv-SE" dirty="0"/>
          </a:p>
        </p:txBody>
      </p:sp>
      <p:sp>
        <p:nvSpPr>
          <p:cNvPr id="3" name="Platshållare för sidfot 2"/>
          <p:cNvSpPr>
            <a:spLocks noGrp="1"/>
          </p:cNvSpPr>
          <p:nvPr>
            <p:ph type="ftr" sz="quarter" idx="25"/>
          </p:nvPr>
        </p:nvSpPr>
        <p:spPr/>
        <p:txBody>
          <a:bodyPr/>
          <a:lstStyle/>
          <a:p>
            <a:endParaRPr lang="sv-SE" dirty="0"/>
          </a:p>
        </p:txBody>
      </p:sp>
      <p:sp>
        <p:nvSpPr>
          <p:cNvPr id="4" name="Platshållare för bildnummer 3"/>
          <p:cNvSpPr>
            <a:spLocks noGrp="1"/>
          </p:cNvSpPr>
          <p:nvPr>
            <p:ph type="sldNum" sz="quarter" idx="26"/>
          </p:nvPr>
        </p:nvSpPr>
        <p:spPr/>
        <p:txBody>
          <a:bodyPr/>
          <a:lstStyle/>
          <a:p>
            <a:fld id="{BC9718A5-DA10-9E40-8151-F2E3306E85CE}" type="slidenum">
              <a:rPr lang="sv-SE" smtClean="0"/>
              <a:pPr/>
              <a:t>‹#›</a:t>
            </a:fld>
            <a:endParaRPr lang="sv-SE" dirty="0"/>
          </a:p>
        </p:txBody>
      </p:sp>
    </p:spTree>
    <p:extLst/>
  </p:cSld>
  <p:clrMapOvr>
    <a:masterClrMapping/>
  </p:clrMapOvr>
  <p:extLst mod="1">
    <p:ext uri="{DCECCB84-F9BA-43D5-87BE-67443E8EF086}">
      <p15:sldGuideLst xmlns:p15="http://schemas.microsoft.com/office/powerpoint/2012/main">
        <p15:guide id="2" pos="27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ort citat med bild - Lila">
    <p:bg>
      <p:bgPr>
        <a:solidFill>
          <a:srgbClr val="421761"/>
        </a:solidFill>
        <a:effectLst/>
      </p:bgPr>
    </p:bg>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431800" y="518749"/>
            <a:ext cx="4140200" cy="3924300"/>
          </a:xfrm>
        </p:spPr>
        <p:txBody>
          <a:bodyPr vert="horz" wrap="square" lIns="0" tIns="0" rIns="0" bIns="0" rtlCol="0">
            <a:normAutofit/>
          </a:bodyPr>
          <a:lstStyle>
            <a:lvl1pPr>
              <a:defRPr lang="sv-SE" sz="4000">
                <a:solidFill>
                  <a:schemeClr val="accent3"/>
                </a:solidFill>
                <a:ea typeface="+mn-ea"/>
                <a:cs typeface="+mn-cs"/>
              </a:defRPr>
            </a:lvl1pPr>
          </a:lstStyle>
          <a:p>
            <a:pPr lvl="0"/>
            <a:r>
              <a:rPr lang="sv-SE" dirty="0"/>
              <a:t>En rubrik, citat eller annan text som kan dras upp i större storlek</a:t>
            </a:r>
          </a:p>
        </p:txBody>
      </p:sp>
      <p:sp>
        <p:nvSpPr>
          <p:cNvPr id="7" name="Platshållare för bild 2"/>
          <p:cNvSpPr>
            <a:spLocks noGrp="1"/>
          </p:cNvSpPr>
          <p:nvPr>
            <p:ph type="pic" sz="quarter" idx="24" hasCustomPrompt="1"/>
          </p:nvPr>
        </p:nvSpPr>
        <p:spPr>
          <a:xfrm>
            <a:off x="5435600" y="0"/>
            <a:ext cx="3708399" cy="4443413"/>
          </a:xfrm>
          <a:prstGeom prst="rect">
            <a:avLst/>
          </a:prstGeom>
          <a:solidFill>
            <a:schemeClr val="tx2"/>
          </a:solidFill>
        </p:spPr>
        <p:txBody>
          <a:bodyPr lIns="72000" tIns="72000" rIns="72000"/>
          <a:lstStyle>
            <a:lvl1pPr marL="0" indent="0">
              <a:buNone/>
              <a:defRPr>
                <a:solidFill>
                  <a:schemeClr val="bg1"/>
                </a:solidFill>
                <a:latin typeface="+mj-lt"/>
              </a:defRPr>
            </a:lvl1pPr>
          </a:lstStyle>
          <a:p>
            <a:r>
              <a:rPr lang="sv-SE" dirty="0">
                <a:latin typeface="+mj-lt"/>
              </a:rPr>
              <a:t>Bildobjekt</a:t>
            </a:r>
            <a:endParaRPr lang="sv-SE" dirty="0"/>
          </a:p>
        </p:txBody>
      </p:sp>
      <p:sp>
        <p:nvSpPr>
          <p:cNvPr id="2" name="Platshållare för datum 1"/>
          <p:cNvSpPr>
            <a:spLocks noGrp="1"/>
          </p:cNvSpPr>
          <p:nvPr>
            <p:ph type="dt" sz="half" idx="25"/>
          </p:nvPr>
        </p:nvSpPr>
        <p:spPr/>
        <p:txBody>
          <a:bodyPr/>
          <a:lstStyle/>
          <a:p>
            <a:fld id="{D42CA21A-BE4B-42F3-8BDE-6F449560220E}" type="datetime1">
              <a:rPr lang="sv-SE" smtClean="0"/>
              <a:t>2017-11-15</a:t>
            </a:fld>
            <a:endParaRPr lang="sv-SE" dirty="0"/>
          </a:p>
        </p:txBody>
      </p:sp>
      <p:sp>
        <p:nvSpPr>
          <p:cNvPr id="4" name="Platshållare för sidfot 3"/>
          <p:cNvSpPr>
            <a:spLocks noGrp="1"/>
          </p:cNvSpPr>
          <p:nvPr>
            <p:ph type="ftr" sz="quarter" idx="26"/>
          </p:nvPr>
        </p:nvSpPr>
        <p:spPr/>
        <p:txBody>
          <a:bodyPr/>
          <a:lstStyle/>
          <a:p>
            <a:endParaRPr lang="sv-SE" dirty="0"/>
          </a:p>
        </p:txBody>
      </p:sp>
      <p:sp>
        <p:nvSpPr>
          <p:cNvPr id="5" name="Platshållare för bildnummer 4"/>
          <p:cNvSpPr>
            <a:spLocks noGrp="1"/>
          </p:cNvSpPr>
          <p:nvPr>
            <p:ph type="sldNum" sz="quarter" idx="27"/>
          </p:nvPr>
        </p:nvSpPr>
        <p:spPr/>
        <p:txBody>
          <a:bodyPr/>
          <a:lstStyle/>
          <a:p>
            <a:fld id="{BC9718A5-DA10-9E40-8151-F2E3306E85CE}" type="slidenum">
              <a:rPr lang="sv-SE" smtClean="0"/>
              <a:pPr/>
              <a:t>‹#›</a:t>
            </a:fld>
            <a:endParaRPr lang="sv-SE" dirty="0"/>
          </a:p>
        </p:txBody>
      </p:sp>
    </p:spTree>
    <p:extLst>
      <p:ext uri="{BB962C8B-B14F-4D97-AF65-F5344CB8AC3E}">
        <p14:creationId xmlns:p14="http://schemas.microsoft.com/office/powerpoint/2010/main" val="2107933810"/>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diagram">
    <p:bg>
      <p:bgPr>
        <a:solidFill>
          <a:srgbClr val="421761"/>
        </a:solidFill>
        <a:effectLst/>
      </p:bgPr>
    </p:bg>
    <p:spTree>
      <p:nvGrpSpPr>
        <p:cNvPr id="1" name=""/>
        <p:cNvGrpSpPr/>
        <p:nvPr/>
      </p:nvGrpSpPr>
      <p:grpSpPr>
        <a:xfrm>
          <a:off x="0" y="0"/>
          <a:ext cx="0" cy="0"/>
          <a:chOff x="0" y="0"/>
          <a:chExt cx="0" cy="0"/>
        </a:xfrm>
      </p:grpSpPr>
      <p:sp>
        <p:nvSpPr>
          <p:cNvPr id="5" name="Platshållare för bild 4"/>
          <p:cNvSpPr>
            <a:spLocks noGrp="1"/>
          </p:cNvSpPr>
          <p:nvPr>
            <p:ph type="pic" sz="quarter" idx="36" hasCustomPrompt="1"/>
          </p:nvPr>
        </p:nvSpPr>
        <p:spPr>
          <a:xfrm>
            <a:off x="4572000" y="519112"/>
            <a:ext cx="1944000" cy="1944000"/>
          </a:xfrm>
        </p:spPr>
        <p:txBody>
          <a:bodyPr lIns="72000" tIns="72000" rIns="72000" bIns="72000"/>
          <a:lstStyle>
            <a:lvl1pPr>
              <a:defRPr/>
            </a:lvl1pPr>
          </a:lstStyle>
          <a:p>
            <a:r>
              <a:rPr lang="sv-SE" dirty="0"/>
              <a:t>Klicka på bildramen och infoga bild.</a:t>
            </a:r>
          </a:p>
        </p:txBody>
      </p:sp>
      <p:sp>
        <p:nvSpPr>
          <p:cNvPr id="29" name="Platshållare för bild 4"/>
          <p:cNvSpPr>
            <a:spLocks noGrp="1"/>
          </p:cNvSpPr>
          <p:nvPr>
            <p:ph type="pic" sz="quarter" idx="37" hasCustomPrompt="1"/>
          </p:nvPr>
        </p:nvSpPr>
        <p:spPr>
          <a:xfrm>
            <a:off x="6768200" y="519112"/>
            <a:ext cx="1944000" cy="1944000"/>
          </a:xfrm>
        </p:spPr>
        <p:txBody>
          <a:bodyPr lIns="72000" tIns="72000" rIns="72000" bIns="72000"/>
          <a:lstStyle>
            <a:lvl1pPr marL="0" marR="0" indent="0" algn="l" defTabSz="457200" rtl="0" eaLnBrk="1" fontAlgn="auto" latinLnBrk="0" hangingPunct="1">
              <a:lnSpc>
                <a:spcPct val="15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50000"/>
              </a:lnSpc>
              <a:spcBef>
                <a:spcPct val="20000"/>
              </a:spcBef>
              <a:spcAft>
                <a:spcPts val="0"/>
              </a:spcAft>
              <a:buClrTx/>
              <a:buSzTx/>
              <a:buFont typeface="Arial"/>
              <a:buNone/>
              <a:tabLst/>
              <a:defRPr/>
            </a:pPr>
            <a:r>
              <a:rPr lang="sv-SE" dirty="0"/>
              <a:t>Klicka på bildramen och infoga bild.</a:t>
            </a:r>
          </a:p>
        </p:txBody>
      </p:sp>
      <p:sp>
        <p:nvSpPr>
          <p:cNvPr id="30" name="Platshållare för bild 4"/>
          <p:cNvSpPr>
            <a:spLocks noGrp="1"/>
          </p:cNvSpPr>
          <p:nvPr>
            <p:ph type="pic" sz="quarter" idx="38" hasCustomPrompt="1"/>
          </p:nvPr>
        </p:nvSpPr>
        <p:spPr>
          <a:xfrm>
            <a:off x="4572000" y="2499413"/>
            <a:ext cx="1944000" cy="1944000"/>
          </a:xfrm>
        </p:spPr>
        <p:txBody>
          <a:bodyPr lIns="72000" tIns="72000" rIns="72000" bIns="72000"/>
          <a:lstStyle>
            <a:lvl1pPr marL="0" marR="0" indent="0" algn="l" defTabSz="457200" rtl="0" eaLnBrk="1" fontAlgn="auto" latinLnBrk="0" hangingPunct="1">
              <a:lnSpc>
                <a:spcPct val="150000"/>
              </a:lnSpc>
              <a:spcBef>
                <a:spcPct val="20000"/>
              </a:spcBef>
              <a:spcAft>
                <a:spcPts val="0"/>
              </a:spcAft>
              <a:buClrTx/>
              <a:buSzTx/>
              <a:buFont typeface="Arial"/>
              <a:buNone/>
              <a:tabLst/>
              <a:defRPr baseline="0"/>
            </a:lvl1pPr>
          </a:lstStyle>
          <a:p>
            <a:pPr marL="0" marR="0" lvl="0" indent="0" algn="l" defTabSz="457200" rtl="0" eaLnBrk="1" fontAlgn="auto" latinLnBrk="0" hangingPunct="1">
              <a:lnSpc>
                <a:spcPct val="150000"/>
              </a:lnSpc>
              <a:spcBef>
                <a:spcPct val="20000"/>
              </a:spcBef>
              <a:spcAft>
                <a:spcPts val="0"/>
              </a:spcAft>
              <a:buClrTx/>
              <a:buSzTx/>
              <a:buFont typeface="Arial"/>
              <a:buNone/>
              <a:tabLst/>
              <a:defRPr/>
            </a:pPr>
            <a:r>
              <a:rPr lang="sv-SE" dirty="0"/>
              <a:t>Klicka på bildramen och infoga bild.</a:t>
            </a:r>
          </a:p>
        </p:txBody>
      </p:sp>
      <p:sp>
        <p:nvSpPr>
          <p:cNvPr id="31" name="Platshållare för bild 4"/>
          <p:cNvSpPr>
            <a:spLocks noGrp="1"/>
          </p:cNvSpPr>
          <p:nvPr>
            <p:ph type="pic" sz="quarter" idx="39" hasCustomPrompt="1"/>
          </p:nvPr>
        </p:nvSpPr>
        <p:spPr>
          <a:xfrm>
            <a:off x="6768200" y="2499413"/>
            <a:ext cx="1944000" cy="1944000"/>
          </a:xfrm>
        </p:spPr>
        <p:txBody>
          <a:bodyPr lIns="72000" tIns="72000" rIns="72000" bIns="72000"/>
          <a:lstStyle>
            <a:lvl1pPr marL="0" marR="0" indent="0" algn="l" defTabSz="457200" rtl="0" eaLnBrk="1" fontAlgn="auto" latinLnBrk="0" hangingPunct="1">
              <a:lnSpc>
                <a:spcPct val="150000"/>
              </a:lnSpc>
              <a:spcBef>
                <a:spcPct val="20000"/>
              </a:spcBef>
              <a:spcAft>
                <a:spcPts val="0"/>
              </a:spcAft>
              <a:buClrTx/>
              <a:buSzTx/>
              <a:buFont typeface="Arial"/>
              <a:buNone/>
              <a:tabLst/>
              <a:defRPr/>
            </a:lvl1pPr>
          </a:lstStyle>
          <a:p>
            <a:pPr marL="0" marR="0" lvl="0" indent="0" algn="l" defTabSz="457200" rtl="0" eaLnBrk="1" fontAlgn="auto" latinLnBrk="0" hangingPunct="1">
              <a:lnSpc>
                <a:spcPct val="150000"/>
              </a:lnSpc>
              <a:spcBef>
                <a:spcPct val="20000"/>
              </a:spcBef>
              <a:spcAft>
                <a:spcPts val="0"/>
              </a:spcAft>
              <a:buClrTx/>
              <a:buSzTx/>
              <a:buFont typeface="Arial"/>
              <a:buNone/>
              <a:tabLst/>
              <a:defRPr/>
            </a:pPr>
            <a:r>
              <a:rPr lang="sv-SE" dirty="0"/>
              <a:t>Klicka på bildramen och infoga bild.</a:t>
            </a:r>
          </a:p>
        </p:txBody>
      </p:sp>
      <p:sp>
        <p:nvSpPr>
          <p:cNvPr id="23" name="Rubrik 22"/>
          <p:cNvSpPr>
            <a:spLocks noGrp="1"/>
          </p:cNvSpPr>
          <p:nvPr>
            <p:ph type="title" hasCustomPrompt="1"/>
          </p:nvPr>
        </p:nvSpPr>
        <p:spPr>
          <a:xfrm>
            <a:off x="431800" y="518749"/>
            <a:ext cx="3276600" cy="1804052"/>
          </a:xfrm>
        </p:spPr>
        <p:txBody>
          <a:bodyPr vert="horz" wrap="square" lIns="0" tIns="0" rIns="0" bIns="0" rtlCol="0">
            <a:noAutofit/>
          </a:bodyPr>
          <a:lstStyle>
            <a:lvl1pPr>
              <a:defRPr lang="sv-SE" sz="3500" baseline="0">
                <a:solidFill>
                  <a:schemeClr val="accent3"/>
                </a:solidFill>
                <a:ea typeface="+mn-ea"/>
                <a:cs typeface="+mn-cs"/>
              </a:defRPr>
            </a:lvl1pPr>
          </a:lstStyle>
          <a:p>
            <a:pPr lvl="0"/>
            <a:r>
              <a:rPr lang="sv-SE" dirty="0"/>
              <a:t>Rubrik för infografik 35 pt</a:t>
            </a:r>
          </a:p>
        </p:txBody>
      </p:sp>
      <p:sp>
        <p:nvSpPr>
          <p:cNvPr id="13" name="Platshållare för text 12"/>
          <p:cNvSpPr>
            <a:spLocks noGrp="1"/>
          </p:cNvSpPr>
          <p:nvPr>
            <p:ph type="body" sz="quarter" idx="40" hasCustomPrompt="1"/>
          </p:nvPr>
        </p:nvSpPr>
        <p:spPr>
          <a:xfrm>
            <a:off x="5112000" y="1511300"/>
            <a:ext cx="864000" cy="540000"/>
          </a:xfrm>
        </p:spPr>
        <p:txBody>
          <a:bodyPr>
            <a:noAutofit/>
          </a:bodyPr>
          <a:lstStyle>
            <a:lvl1pPr algn="ctr">
              <a:defRPr sz="600"/>
            </a:lvl1pPr>
            <a:lvl2pPr marL="0" indent="0" algn="ctr">
              <a:buNone/>
              <a:defRPr sz="600"/>
            </a:lvl2pPr>
            <a:lvl3pPr algn="ctr">
              <a:defRPr sz="600"/>
            </a:lvl3pPr>
            <a:lvl4pPr algn="ctr">
              <a:defRPr sz="600"/>
            </a:lvl4pPr>
            <a:lvl5pPr algn="ctr">
              <a:defRPr sz="600"/>
            </a:lvl5pPr>
          </a:lstStyle>
          <a:p>
            <a:pPr lvl="0"/>
            <a:r>
              <a:rPr lang="sv-SE" dirty="0"/>
              <a:t>Brödtext 6 pt</a:t>
            </a:r>
          </a:p>
        </p:txBody>
      </p:sp>
      <p:sp>
        <p:nvSpPr>
          <p:cNvPr id="32" name="Platshållare för text 12"/>
          <p:cNvSpPr>
            <a:spLocks noGrp="1"/>
          </p:cNvSpPr>
          <p:nvPr>
            <p:ph type="body" sz="quarter" idx="41" hasCustomPrompt="1"/>
          </p:nvPr>
        </p:nvSpPr>
        <p:spPr>
          <a:xfrm>
            <a:off x="7308200" y="1511300"/>
            <a:ext cx="864000" cy="540000"/>
          </a:xfrm>
        </p:spPr>
        <p:txBody>
          <a:bodyPr>
            <a:noAutofit/>
          </a:bodyPr>
          <a:lstStyle>
            <a:lvl1pPr algn="ctr">
              <a:defRPr sz="600"/>
            </a:lvl1pPr>
            <a:lvl2pPr marL="0" indent="0" algn="ctr">
              <a:buNone/>
              <a:defRPr sz="600"/>
            </a:lvl2pPr>
            <a:lvl3pPr algn="ctr">
              <a:defRPr sz="600"/>
            </a:lvl3pPr>
            <a:lvl4pPr algn="ctr">
              <a:defRPr sz="600"/>
            </a:lvl4pPr>
            <a:lvl5pPr algn="ctr">
              <a:defRPr sz="600"/>
            </a:lvl5pPr>
          </a:lstStyle>
          <a:p>
            <a:pPr lvl="0"/>
            <a:r>
              <a:rPr lang="sv-SE" dirty="0"/>
              <a:t>Brödtext 6 pt</a:t>
            </a:r>
          </a:p>
        </p:txBody>
      </p:sp>
      <p:sp>
        <p:nvSpPr>
          <p:cNvPr id="33" name="Platshållare för text 12"/>
          <p:cNvSpPr>
            <a:spLocks noGrp="1"/>
          </p:cNvSpPr>
          <p:nvPr>
            <p:ph type="body" sz="quarter" idx="42" hasCustomPrompt="1"/>
          </p:nvPr>
        </p:nvSpPr>
        <p:spPr>
          <a:xfrm>
            <a:off x="5112000" y="3520291"/>
            <a:ext cx="864000" cy="540000"/>
          </a:xfrm>
        </p:spPr>
        <p:txBody>
          <a:bodyPr>
            <a:noAutofit/>
          </a:bodyPr>
          <a:lstStyle>
            <a:lvl1pPr algn="ctr">
              <a:defRPr sz="600"/>
            </a:lvl1pPr>
            <a:lvl2pPr marL="0" indent="0" algn="ctr">
              <a:buNone/>
              <a:defRPr sz="600"/>
            </a:lvl2pPr>
            <a:lvl3pPr algn="ctr">
              <a:defRPr sz="600"/>
            </a:lvl3pPr>
            <a:lvl4pPr algn="ctr">
              <a:defRPr sz="600"/>
            </a:lvl4pPr>
            <a:lvl5pPr algn="ctr">
              <a:defRPr sz="600"/>
            </a:lvl5pPr>
          </a:lstStyle>
          <a:p>
            <a:pPr lvl="0"/>
            <a:r>
              <a:rPr lang="sv-SE" dirty="0"/>
              <a:t>Brödtext 6 pt</a:t>
            </a:r>
          </a:p>
        </p:txBody>
      </p:sp>
      <p:sp>
        <p:nvSpPr>
          <p:cNvPr id="34" name="Platshållare för text 12"/>
          <p:cNvSpPr>
            <a:spLocks noGrp="1"/>
          </p:cNvSpPr>
          <p:nvPr>
            <p:ph type="body" sz="quarter" idx="43" hasCustomPrompt="1"/>
          </p:nvPr>
        </p:nvSpPr>
        <p:spPr>
          <a:xfrm>
            <a:off x="7308200" y="3520291"/>
            <a:ext cx="864000" cy="540000"/>
          </a:xfrm>
        </p:spPr>
        <p:txBody>
          <a:bodyPr>
            <a:noAutofit/>
          </a:bodyPr>
          <a:lstStyle>
            <a:lvl1pPr algn="ctr">
              <a:defRPr sz="600"/>
            </a:lvl1pPr>
            <a:lvl2pPr marL="0" indent="0" algn="ctr">
              <a:buNone/>
              <a:defRPr sz="600"/>
            </a:lvl2pPr>
            <a:lvl3pPr algn="ctr">
              <a:defRPr sz="600"/>
            </a:lvl3pPr>
            <a:lvl4pPr algn="ctr">
              <a:defRPr sz="600"/>
            </a:lvl4pPr>
            <a:lvl5pPr algn="ctr">
              <a:defRPr sz="600"/>
            </a:lvl5pPr>
          </a:lstStyle>
          <a:p>
            <a:pPr lvl="0"/>
            <a:r>
              <a:rPr lang="sv-SE" dirty="0"/>
              <a:t>Brödtext 6 pt</a:t>
            </a:r>
          </a:p>
        </p:txBody>
      </p:sp>
      <p:sp>
        <p:nvSpPr>
          <p:cNvPr id="35" name="Platshållare för text 12"/>
          <p:cNvSpPr>
            <a:spLocks noGrp="1"/>
          </p:cNvSpPr>
          <p:nvPr>
            <p:ph type="body" sz="quarter" idx="44" hasCustomPrompt="1"/>
          </p:nvPr>
        </p:nvSpPr>
        <p:spPr>
          <a:xfrm>
            <a:off x="5004000" y="964716"/>
            <a:ext cx="1080000" cy="540000"/>
          </a:xfrm>
        </p:spPr>
        <p:txBody>
          <a:bodyPr anchor="b" anchorCtr="0">
            <a:noAutofit/>
          </a:bodyPr>
          <a:lstStyle>
            <a:lvl1pPr algn="ctr">
              <a:defRPr sz="2400" b="1" i="0">
                <a:latin typeface="+mj-lt"/>
              </a:defRPr>
            </a:lvl1pPr>
            <a:lvl2pPr marL="0" indent="0" algn="ctr">
              <a:buNone/>
              <a:defRPr sz="600"/>
            </a:lvl2pPr>
            <a:lvl3pPr algn="ctr">
              <a:defRPr sz="600"/>
            </a:lvl3pPr>
            <a:lvl4pPr algn="ctr">
              <a:defRPr sz="600"/>
            </a:lvl4pPr>
            <a:lvl5pPr algn="ctr">
              <a:defRPr sz="600"/>
            </a:lvl5pPr>
          </a:lstStyle>
          <a:p>
            <a:pPr lvl="0"/>
            <a:r>
              <a:rPr lang="sv-SE" dirty="0"/>
              <a:t>[•]%</a:t>
            </a:r>
          </a:p>
        </p:txBody>
      </p:sp>
      <p:sp>
        <p:nvSpPr>
          <p:cNvPr id="36" name="Platshållare för text 12"/>
          <p:cNvSpPr>
            <a:spLocks noGrp="1"/>
          </p:cNvSpPr>
          <p:nvPr>
            <p:ph type="body" sz="quarter" idx="45" hasCustomPrompt="1"/>
          </p:nvPr>
        </p:nvSpPr>
        <p:spPr>
          <a:xfrm>
            <a:off x="7200200" y="964716"/>
            <a:ext cx="1080000" cy="540000"/>
          </a:xfrm>
        </p:spPr>
        <p:txBody>
          <a:bodyPr anchor="b" anchorCtr="0">
            <a:noAutofit/>
          </a:bodyPr>
          <a:lstStyle>
            <a:lvl1pPr algn="ctr">
              <a:defRPr sz="2400" b="1" i="0">
                <a:latin typeface="+mj-lt"/>
              </a:defRPr>
            </a:lvl1pPr>
            <a:lvl2pPr marL="0" indent="0" algn="ctr">
              <a:buNone/>
              <a:defRPr sz="600"/>
            </a:lvl2pPr>
            <a:lvl3pPr algn="ctr">
              <a:defRPr sz="600"/>
            </a:lvl3pPr>
            <a:lvl4pPr algn="ctr">
              <a:defRPr sz="600"/>
            </a:lvl4pPr>
            <a:lvl5pPr algn="ctr">
              <a:defRPr sz="600"/>
            </a:lvl5pPr>
          </a:lstStyle>
          <a:p>
            <a:pPr lvl="0"/>
            <a:r>
              <a:rPr lang="sv-SE" dirty="0"/>
              <a:t>[•]%</a:t>
            </a:r>
          </a:p>
        </p:txBody>
      </p:sp>
      <p:sp>
        <p:nvSpPr>
          <p:cNvPr id="37" name="Platshållare för text 12"/>
          <p:cNvSpPr>
            <a:spLocks noGrp="1"/>
          </p:cNvSpPr>
          <p:nvPr>
            <p:ph type="body" sz="quarter" idx="46" hasCustomPrompt="1"/>
          </p:nvPr>
        </p:nvSpPr>
        <p:spPr>
          <a:xfrm>
            <a:off x="5004000" y="2980291"/>
            <a:ext cx="1080000" cy="540000"/>
          </a:xfrm>
        </p:spPr>
        <p:txBody>
          <a:bodyPr anchor="b" anchorCtr="0">
            <a:noAutofit/>
          </a:bodyPr>
          <a:lstStyle>
            <a:lvl1pPr algn="ctr">
              <a:defRPr sz="2400" b="1" i="0">
                <a:latin typeface="+mj-lt"/>
              </a:defRPr>
            </a:lvl1pPr>
            <a:lvl2pPr marL="0" indent="0" algn="ctr">
              <a:buNone/>
              <a:defRPr sz="600"/>
            </a:lvl2pPr>
            <a:lvl3pPr algn="ctr">
              <a:defRPr sz="600"/>
            </a:lvl3pPr>
            <a:lvl4pPr algn="ctr">
              <a:defRPr sz="600"/>
            </a:lvl4pPr>
            <a:lvl5pPr algn="ctr">
              <a:defRPr sz="600"/>
            </a:lvl5pPr>
          </a:lstStyle>
          <a:p>
            <a:pPr lvl="0"/>
            <a:r>
              <a:rPr lang="sv-SE" dirty="0"/>
              <a:t>[•]%</a:t>
            </a:r>
          </a:p>
        </p:txBody>
      </p:sp>
      <p:sp>
        <p:nvSpPr>
          <p:cNvPr id="38" name="Platshållare för text 12"/>
          <p:cNvSpPr>
            <a:spLocks noGrp="1"/>
          </p:cNvSpPr>
          <p:nvPr>
            <p:ph type="body" sz="quarter" idx="47" hasCustomPrompt="1"/>
          </p:nvPr>
        </p:nvSpPr>
        <p:spPr>
          <a:xfrm>
            <a:off x="7200200" y="2980291"/>
            <a:ext cx="1080000" cy="540000"/>
          </a:xfrm>
        </p:spPr>
        <p:txBody>
          <a:bodyPr anchor="b" anchorCtr="0">
            <a:noAutofit/>
          </a:bodyPr>
          <a:lstStyle>
            <a:lvl1pPr algn="ctr">
              <a:defRPr sz="2400" b="1" i="0">
                <a:latin typeface="+mj-lt"/>
              </a:defRPr>
            </a:lvl1pPr>
            <a:lvl2pPr marL="0" indent="0" algn="ctr">
              <a:buNone/>
              <a:defRPr sz="600"/>
            </a:lvl2pPr>
            <a:lvl3pPr algn="ctr">
              <a:defRPr sz="600"/>
            </a:lvl3pPr>
            <a:lvl4pPr algn="ctr">
              <a:defRPr sz="600"/>
            </a:lvl4pPr>
            <a:lvl5pPr algn="ctr">
              <a:defRPr sz="600"/>
            </a:lvl5pPr>
          </a:lstStyle>
          <a:p>
            <a:pPr lvl="0"/>
            <a:r>
              <a:rPr lang="sv-SE" dirty="0"/>
              <a:t>[•]%</a:t>
            </a:r>
          </a:p>
        </p:txBody>
      </p:sp>
      <p:sp>
        <p:nvSpPr>
          <p:cNvPr id="3" name="Platshållare för text 2"/>
          <p:cNvSpPr>
            <a:spLocks noGrp="1"/>
          </p:cNvSpPr>
          <p:nvPr>
            <p:ph type="body" sz="quarter" idx="48" hasCustomPrompt="1"/>
          </p:nvPr>
        </p:nvSpPr>
        <p:spPr>
          <a:xfrm>
            <a:off x="431800" y="2330147"/>
            <a:ext cx="3276600" cy="2113265"/>
          </a:xfrm>
        </p:spPr>
        <p:txBody>
          <a:bodyPr>
            <a:normAutofit/>
          </a:bodyPr>
          <a:lstStyle>
            <a:lvl1pPr>
              <a:lnSpc>
                <a:spcPct val="90000"/>
              </a:lnSpc>
              <a:defRPr sz="1600"/>
            </a:lvl1pPr>
            <a:lvl2pPr>
              <a:lnSpc>
                <a:spcPct val="90000"/>
              </a:lnSpc>
              <a:defRPr sz="1600"/>
            </a:lvl2pPr>
            <a:lvl3pPr>
              <a:lnSpc>
                <a:spcPct val="90000"/>
              </a:lnSpc>
              <a:defRPr sz="1600"/>
            </a:lvl3pPr>
            <a:lvl4pPr>
              <a:lnSpc>
                <a:spcPct val="90000"/>
              </a:lnSpc>
              <a:defRPr sz="1600"/>
            </a:lvl4pPr>
            <a:lvl5pPr>
              <a:lnSpc>
                <a:spcPct val="90000"/>
              </a:lnSpc>
              <a:defRPr sz="1600"/>
            </a:lvl5pPr>
          </a:lstStyle>
          <a:p>
            <a:pPr lvl="0"/>
            <a:r>
              <a:rPr lang="sv-SE" dirty="0"/>
              <a:t>Brödtext 16 pt</a:t>
            </a:r>
          </a:p>
        </p:txBody>
      </p:sp>
      <p:sp>
        <p:nvSpPr>
          <p:cNvPr id="2" name="Platshållare för datum 1"/>
          <p:cNvSpPr>
            <a:spLocks noGrp="1"/>
          </p:cNvSpPr>
          <p:nvPr>
            <p:ph type="dt" sz="half" idx="49"/>
          </p:nvPr>
        </p:nvSpPr>
        <p:spPr/>
        <p:txBody>
          <a:bodyPr/>
          <a:lstStyle/>
          <a:p>
            <a:fld id="{BE9A5ED1-5A0E-4024-9D65-78241E45B9B2}" type="datetime1">
              <a:rPr lang="sv-SE" smtClean="0"/>
              <a:t>2017-11-15</a:t>
            </a:fld>
            <a:endParaRPr lang="sv-SE" dirty="0"/>
          </a:p>
        </p:txBody>
      </p:sp>
      <p:sp>
        <p:nvSpPr>
          <p:cNvPr id="4" name="Platshållare för sidfot 3"/>
          <p:cNvSpPr>
            <a:spLocks noGrp="1"/>
          </p:cNvSpPr>
          <p:nvPr>
            <p:ph type="ftr" sz="quarter" idx="50"/>
          </p:nvPr>
        </p:nvSpPr>
        <p:spPr/>
        <p:txBody>
          <a:bodyPr/>
          <a:lstStyle/>
          <a:p>
            <a:endParaRPr lang="sv-SE" dirty="0"/>
          </a:p>
        </p:txBody>
      </p:sp>
      <p:sp>
        <p:nvSpPr>
          <p:cNvPr id="6" name="Platshållare för bildnummer 5"/>
          <p:cNvSpPr>
            <a:spLocks noGrp="1"/>
          </p:cNvSpPr>
          <p:nvPr>
            <p:ph type="sldNum" sz="quarter" idx="51"/>
          </p:nvPr>
        </p:nvSpPr>
        <p:spPr/>
        <p:txBody>
          <a:bodyPr/>
          <a:lstStyle/>
          <a:p>
            <a:fld id="{BC9718A5-DA10-9E40-8151-F2E3306E85CE}" type="slidenum">
              <a:rPr lang="sv-SE" smtClean="0"/>
              <a:pPr/>
              <a:t>‹#›</a:t>
            </a:fld>
            <a:endParaRPr lang="sv-SE" dirty="0"/>
          </a:p>
        </p:txBody>
      </p:sp>
    </p:spTree>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4 diagram">
    <p:bg>
      <p:bgPr>
        <a:solidFill>
          <a:srgbClr val="421761"/>
        </a:solidFill>
        <a:effectLst/>
      </p:bgPr>
    </p:bg>
    <p:spTree>
      <p:nvGrpSpPr>
        <p:cNvPr id="1" name=""/>
        <p:cNvGrpSpPr/>
        <p:nvPr/>
      </p:nvGrpSpPr>
      <p:grpSpPr>
        <a:xfrm>
          <a:off x="0" y="0"/>
          <a:ext cx="0" cy="0"/>
          <a:chOff x="0" y="0"/>
          <a:chExt cx="0" cy="0"/>
        </a:xfrm>
      </p:grpSpPr>
      <p:sp>
        <p:nvSpPr>
          <p:cNvPr id="7" name="Platshållare för bild 6"/>
          <p:cNvSpPr>
            <a:spLocks noGrp="1"/>
          </p:cNvSpPr>
          <p:nvPr>
            <p:ph type="pic" sz="quarter" idx="34" hasCustomPrompt="1"/>
          </p:nvPr>
        </p:nvSpPr>
        <p:spPr>
          <a:xfrm>
            <a:off x="4789276" y="519113"/>
            <a:ext cx="3924300" cy="3924300"/>
          </a:xfrm>
        </p:spPr>
        <p:txBody>
          <a:bodyPr lIns="72000" tIns="72000" rIns="72000" bIns="72000"/>
          <a:lstStyle>
            <a:lvl1pPr>
              <a:defRPr baseline="0"/>
            </a:lvl1pPr>
          </a:lstStyle>
          <a:p>
            <a:r>
              <a:rPr lang="sv-SE" dirty="0"/>
              <a:t>Klicka på bildramen och infoga bild.</a:t>
            </a:r>
          </a:p>
        </p:txBody>
      </p:sp>
      <p:sp>
        <p:nvSpPr>
          <p:cNvPr id="14" name="Rubrik 13"/>
          <p:cNvSpPr>
            <a:spLocks noGrp="1"/>
          </p:cNvSpPr>
          <p:nvPr>
            <p:ph type="title" hasCustomPrompt="1"/>
          </p:nvPr>
        </p:nvSpPr>
        <p:spPr>
          <a:xfrm>
            <a:off x="431800" y="518749"/>
            <a:ext cx="3276600" cy="1804052"/>
          </a:xfrm>
        </p:spPr>
        <p:txBody>
          <a:bodyPr vert="horz" wrap="square" lIns="0" tIns="0" rIns="0" bIns="0" rtlCol="0">
            <a:noAutofit/>
          </a:bodyPr>
          <a:lstStyle>
            <a:lvl1pPr>
              <a:defRPr lang="sv-SE" sz="3500" baseline="0">
                <a:solidFill>
                  <a:schemeClr val="accent3"/>
                </a:solidFill>
                <a:ea typeface="+mn-ea"/>
                <a:cs typeface="+mn-cs"/>
              </a:defRPr>
            </a:lvl1pPr>
          </a:lstStyle>
          <a:p>
            <a:pPr lvl="0"/>
            <a:r>
              <a:rPr lang="sv-SE" dirty="0"/>
              <a:t>Rubrik för infografik 35 pt</a:t>
            </a:r>
          </a:p>
        </p:txBody>
      </p:sp>
      <p:sp>
        <p:nvSpPr>
          <p:cNvPr id="3" name="Platshållare för text 2"/>
          <p:cNvSpPr>
            <a:spLocks noGrp="1"/>
          </p:cNvSpPr>
          <p:nvPr>
            <p:ph type="body" sz="quarter" idx="32" hasCustomPrompt="1"/>
          </p:nvPr>
        </p:nvSpPr>
        <p:spPr>
          <a:xfrm>
            <a:off x="5779426" y="2289387"/>
            <a:ext cx="1944000" cy="1252480"/>
          </a:xfrm>
        </p:spPr>
        <p:txBody>
          <a:bodyPr/>
          <a:lstStyle>
            <a:lvl1pPr algn="ctr">
              <a:defRPr/>
            </a:lvl1pPr>
          </a:lstStyle>
          <a:p>
            <a:pPr lvl="0"/>
            <a:r>
              <a:rPr lang="sv-SE" dirty="0"/>
              <a:t>Brödtext 10 pt</a:t>
            </a:r>
          </a:p>
        </p:txBody>
      </p:sp>
      <p:sp>
        <p:nvSpPr>
          <p:cNvPr id="5" name="Platshållare för text 4"/>
          <p:cNvSpPr>
            <a:spLocks noGrp="1"/>
          </p:cNvSpPr>
          <p:nvPr>
            <p:ph type="body" sz="quarter" idx="33" hasCustomPrompt="1"/>
          </p:nvPr>
        </p:nvSpPr>
        <p:spPr>
          <a:xfrm>
            <a:off x="5779426" y="1381867"/>
            <a:ext cx="1944000" cy="1080000"/>
          </a:xfrm>
        </p:spPr>
        <p:txBody>
          <a:bodyPr>
            <a:noAutofit/>
          </a:bodyPr>
          <a:lstStyle>
            <a:lvl1pPr algn="ctr">
              <a:defRPr sz="4000" b="1" i="0">
                <a:latin typeface="+mj-lt"/>
              </a:defRPr>
            </a:lvl1pPr>
            <a:lvl2pPr algn="ctr">
              <a:defRPr sz="4000" b="1" i="0">
                <a:latin typeface="+mj-lt"/>
              </a:defRPr>
            </a:lvl2pPr>
            <a:lvl3pPr algn="ctr">
              <a:defRPr sz="4000" b="1" i="0">
                <a:latin typeface="+mj-lt"/>
              </a:defRPr>
            </a:lvl3pPr>
            <a:lvl4pPr algn="ctr">
              <a:defRPr sz="4000" b="1" i="0">
                <a:latin typeface="+mj-lt"/>
              </a:defRPr>
            </a:lvl4pPr>
            <a:lvl5pPr algn="ctr">
              <a:defRPr sz="4000" b="1" i="0">
                <a:latin typeface="+mj-lt"/>
              </a:defRPr>
            </a:lvl5pPr>
          </a:lstStyle>
          <a:p>
            <a:pPr lvl="0"/>
            <a:r>
              <a:rPr lang="sv-SE" dirty="0"/>
              <a:t>[•]%</a:t>
            </a:r>
          </a:p>
        </p:txBody>
      </p:sp>
      <p:sp>
        <p:nvSpPr>
          <p:cNvPr id="4" name="Platshållare för text 3"/>
          <p:cNvSpPr>
            <a:spLocks noGrp="1"/>
          </p:cNvSpPr>
          <p:nvPr>
            <p:ph type="body" sz="quarter" idx="35" hasCustomPrompt="1"/>
          </p:nvPr>
        </p:nvSpPr>
        <p:spPr>
          <a:xfrm>
            <a:off x="431800" y="2330147"/>
            <a:ext cx="3276600" cy="2113265"/>
          </a:xfrm>
        </p:spPr>
        <p:txBody>
          <a:bodyPr>
            <a:noAutofit/>
          </a:bodyPr>
          <a:lstStyle>
            <a:lvl1pPr>
              <a:lnSpc>
                <a:spcPct val="90000"/>
              </a:lnSpc>
              <a:defRPr sz="1600" baseline="0"/>
            </a:lvl1pPr>
            <a:lvl2pPr>
              <a:defRPr sz="1800"/>
            </a:lvl2pPr>
            <a:lvl3pPr>
              <a:defRPr sz="1800"/>
            </a:lvl3pPr>
            <a:lvl4pPr>
              <a:defRPr sz="1800"/>
            </a:lvl4pPr>
            <a:lvl5pPr>
              <a:defRPr sz="1800"/>
            </a:lvl5pPr>
          </a:lstStyle>
          <a:p>
            <a:pPr lvl="0"/>
            <a:r>
              <a:rPr lang="sv-SE" dirty="0"/>
              <a:t>Brödtext 16 pt</a:t>
            </a:r>
          </a:p>
        </p:txBody>
      </p:sp>
      <p:sp>
        <p:nvSpPr>
          <p:cNvPr id="2" name="Platshållare för datum 1"/>
          <p:cNvSpPr>
            <a:spLocks noGrp="1"/>
          </p:cNvSpPr>
          <p:nvPr>
            <p:ph type="dt" sz="half" idx="36"/>
          </p:nvPr>
        </p:nvSpPr>
        <p:spPr/>
        <p:txBody>
          <a:bodyPr/>
          <a:lstStyle/>
          <a:p>
            <a:fld id="{E8412364-9068-413A-82B3-331251540511}" type="datetime1">
              <a:rPr lang="sv-SE" smtClean="0"/>
              <a:t>2017-11-15</a:t>
            </a:fld>
            <a:endParaRPr lang="sv-SE" dirty="0"/>
          </a:p>
        </p:txBody>
      </p:sp>
      <p:sp>
        <p:nvSpPr>
          <p:cNvPr id="6" name="Platshållare för sidfot 5"/>
          <p:cNvSpPr>
            <a:spLocks noGrp="1"/>
          </p:cNvSpPr>
          <p:nvPr>
            <p:ph type="ftr" sz="quarter" idx="37"/>
          </p:nvPr>
        </p:nvSpPr>
        <p:spPr/>
        <p:txBody>
          <a:bodyPr/>
          <a:lstStyle/>
          <a:p>
            <a:endParaRPr lang="sv-SE" dirty="0"/>
          </a:p>
        </p:txBody>
      </p:sp>
      <p:sp>
        <p:nvSpPr>
          <p:cNvPr id="8" name="Platshållare för bildnummer 7"/>
          <p:cNvSpPr>
            <a:spLocks noGrp="1"/>
          </p:cNvSpPr>
          <p:nvPr>
            <p:ph type="sldNum" sz="quarter" idx="38"/>
          </p:nvPr>
        </p:nvSpPr>
        <p:spPr/>
        <p:txBody>
          <a:bodyPr/>
          <a:lstStyle/>
          <a:p>
            <a:fld id="{BC9718A5-DA10-9E40-8151-F2E3306E85CE}" type="slidenum">
              <a:rPr lang="sv-SE" smtClean="0"/>
              <a:pPr/>
              <a:t>‹#›</a:t>
            </a:fld>
            <a:endParaRPr lang="sv-SE" dirty="0"/>
          </a:p>
        </p:txBody>
      </p:sp>
    </p:spTree>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ontakt">
    <p:bg>
      <p:bgPr>
        <a:solidFill>
          <a:srgbClr val="421761"/>
        </a:solidFill>
        <a:effectLst/>
      </p:bgPr>
    </p:bg>
    <p:spTree>
      <p:nvGrpSpPr>
        <p:cNvPr id="1" name=""/>
        <p:cNvGrpSpPr/>
        <p:nvPr/>
      </p:nvGrpSpPr>
      <p:grpSpPr>
        <a:xfrm>
          <a:off x="0" y="0"/>
          <a:ext cx="0" cy="0"/>
          <a:chOff x="0" y="0"/>
          <a:chExt cx="0" cy="0"/>
        </a:xfrm>
      </p:grpSpPr>
      <p:grpSp>
        <p:nvGrpSpPr>
          <p:cNvPr id="4" name="Group 4"/>
          <p:cNvGrpSpPr>
            <a:grpSpLocks noChangeAspect="1"/>
          </p:cNvGrpSpPr>
          <p:nvPr userDrawn="1"/>
        </p:nvGrpSpPr>
        <p:grpSpPr bwMode="auto">
          <a:xfrm>
            <a:off x="5394326" y="-211138"/>
            <a:ext cx="4300538" cy="3392488"/>
            <a:chOff x="3398" y="-133"/>
            <a:chExt cx="2709" cy="2137"/>
          </a:xfrm>
        </p:grpSpPr>
        <p:sp>
          <p:nvSpPr>
            <p:cNvPr id="6" name="Freeform 5"/>
            <p:cNvSpPr>
              <a:spLocks/>
            </p:cNvSpPr>
            <p:nvPr userDrawn="1"/>
          </p:nvSpPr>
          <p:spPr bwMode="auto">
            <a:xfrm>
              <a:off x="3418" y="228"/>
              <a:ext cx="537" cy="1776"/>
            </a:xfrm>
            <a:custGeom>
              <a:avLst/>
              <a:gdLst>
                <a:gd name="T0" fmla="*/ 927 w 1198"/>
                <a:gd name="T1" fmla="*/ 3942 h 3970"/>
                <a:gd name="T2" fmla="*/ 927 w 1198"/>
                <a:gd name="T3" fmla="*/ 3942 h 3970"/>
                <a:gd name="T4" fmla="*/ 584 w 1198"/>
                <a:gd name="T5" fmla="*/ 3698 h 3970"/>
                <a:gd name="T6" fmla="*/ 27 w 1198"/>
                <a:gd name="T7" fmla="*/ 369 h 3970"/>
                <a:gd name="T8" fmla="*/ 272 w 1198"/>
                <a:gd name="T9" fmla="*/ 27 h 3970"/>
                <a:gd name="T10" fmla="*/ 614 w 1198"/>
                <a:gd name="T11" fmla="*/ 271 h 3970"/>
                <a:gd name="T12" fmla="*/ 1171 w 1198"/>
                <a:gd name="T13" fmla="*/ 3600 h 3970"/>
                <a:gd name="T14" fmla="*/ 927 w 1198"/>
                <a:gd name="T15" fmla="*/ 3942 h 39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8" h="3970">
                  <a:moveTo>
                    <a:pt x="927" y="3942"/>
                  </a:moveTo>
                  <a:lnTo>
                    <a:pt x="927" y="3942"/>
                  </a:lnTo>
                  <a:cubicBezTo>
                    <a:pt x="765" y="3970"/>
                    <a:pt x="611" y="3860"/>
                    <a:pt x="584" y="3698"/>
                  </a:cubicBezTo>
                  <a:lnTo>
                    <a:pt x="27" y="369"/>
                  </a:lnTo>
                  <a:cubicBezTo>
                    <a:pt x="0" y="207"/>
                    <a:pt x="109" y="54"/>
                    <a:pt x="272" y="27"/>
                  </a:cubicBezTo>
                  <a:cubicBezTo>
                    <a:pt x="434" y="0"/>
                    <a:pt x="587" y="109"/>
                    <a:pt x="614" y="271"/>
                  </a:cubicBezTo>
                  <a:lnTo>
                    <a:pt x="1171" y="3600"/>
                  </a:lnTo>
                  <a:cubicBezTo>
                    <a:pt x="1198" y="3762"/>
                    <a:pt x="1089" y="3915"/>
                    <a:pt x="927" y="3942"/>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7" name="Freeform 6"/>
            <p:cNvSpPr>
              <a:spLocks/>
            </p:cNvSpPr>
            <p:nvPr userDrawn="1"/>
          </p:nvSpPr>
          <p:spPr bwMode="auto">
            <a:xfrm>
              <a:off x="5568" y="-131"/>
              <a:ext cx="537" cy="1776"/>
            </a:xfrm>
            <a:custGeom>
              <a:avLst/>
              <a:gdLst>
                <a:gd name="T0" fmla="*/ 926 w 1198"/>
                <a:gd name="T1" fmla="*/ 3943 h 3970"/>
                <a:gd name="T2" fmla="*/ 926 w 1198"/>
                <a:gd name="T3" fmla="*/ 3943 h 3970"/>
                <a:gd name="T4" fmla="*/ 584 w 1198"/>
                <a:gd name="T5" fmla="*/ 3698 h 3970"/>
                <a:gd name="T6" fmla="*/ 27 w 1198"/>
                <a:gd name="T7" fmla="*/ 370 h 3970"/>
                <a:gd name="T8" fmla="*/ 271 w 1198"/>
                <a:gd name="T9" fmla="*/ 27 h 3970"/>
                <a:gd name="T10" fmla="*/ 614 w 1198"/>
                <a:gd name="T11" fmla="*/ 272 h 3970"/>
                <a:gd name="T12" fmla="*/ 1171 w 1198"/>
                <a:gd name="T13" fmla="*/ 3600 h 3970"/>
                <a:gd name="T14" fmla="*/ 926 w 1198"/>
                <a:gd name="T15" fmla="*/ 3943 h 39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8" h="3970">
                  <a:moveTo>
                    <a:pt x="926" y="3943"/>
                  </a:moveTo>
                  <a:lnTo>
                    <a:pt x="926" y="3943"/>
                  </a:lnTo>
                  <a:cubicBezTo>
                    <a:pt x="764" y="3970"/>
                    <a:pt x="611" y="3860"/>
                    <a:pt x="584" y="3698"/>
                  </a:cubicBezTo>
                  <a:lnTo>
                    <a:pt x="27" y="370"/>
                  </a:lnTo>
                  <a:cubicBezTo>
                    <a:pt x="0" y="208"/>
                    <a:pt x="109" y="54"/>
                    <a:pt x="271" y="27"/>
                  </a:cubicBezTo>
                  <a:cubicBezTo>
                    <a:pt x="433" y="0"/>
                    <a:pt x="587" y="109"/>
                    <a:pt x="614" y="272"/>
                  </a:cubicBezTo>
                  <a:lnTo>
                    <a:pt x="1171" y="3600"/>
                  </a:lnTo>
                  <a:cubicBezTo>
                    <a:pt x="1198" y="3762"/>
                    <a:pt x="1089" y="3916"/>
                    <a:pt x="926" y="3943"/>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3" name="Freeform 7"/>
            <p:cNvSpPr>
              <a:spLocks/>
            </p:cNvSpPr>
            <p:nvPr userDrawn="1"/>
          </p:nvSpPr>
          <p:spPr bwMode="auto">
            <a:xfrm>
              <a:off x="3670" y="1358"/>
              <a:ext cx="2437" cy="646"/>
            </a:xfrm>
            <a:custGeom>
              <a:avLst/>
              <a:gdLst>
                <a:gd name="T0" fmla="*/ 5166 w 5438"/>
                <a:gd name="T1" fmla="*/ 614 h 1444"/>
                <a:gd name="T2" fmla="*/ 5166 w 5438"/>
                <a:gd name="T3" fmla="*/ 614 h 1444"/>
                <a:gd name="T4" fmla="*/ 369 w 5438"/>
                <a:gd name="T5" fmla="*/ 1417 h 1444"/>
                <a:gd name="T6" fmla="*/ 27 w 5438"/>
                <a:gd name="T7" fmla="*/ 1172 h 1444"/>
                <a:gd name="T8" fmla="*/ 271 w 5438"/>
                <a:gd name="T9" fmla="*/ 830 h 1444"/>
                <a:gd name="T10" fmla="*/ 5068 w 5438"/>
                <a:gd name="T11" fmla="*/ 27 h 1444"/>
                <a:gd name="T12" fmla="*/ 5410 w 5438"/>
                <a:gd name="T13" fmla="*/ 271 h 1444"/>
                <a:gd name="T14" fmla="*/ 5166 w 5438"/>
                <a:gd name="T15" fmla="*/ 614 h 1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8" h="1444">
                  <a:moveTo>
                    <a:pt x="5166" y="614"/>
                  </a:moveTo>
                  <a:lnTo>
                    <a:pt x="5166" y="614"/>
                  </a:lnTo>
                  <a:lnTo>
                    <a:pt x="369" y="1417"/>
                  </a:lnTo>
                  <a:cubicBezTo>
                    <a:pt x="207" y="1444"/>
                    <a:pt x="54" y="1334"/>
                    <a:pt x="27" y="1172"/>
                  </a:cubicBezTo>
                  <a:cubicBezTo>
                    <a:pt x="0" y="1010"/>
                    <a:pt x="109" y="857"/>
                    <a:pt x="271" y="830"/>
                  </a:cubicBezTo>
                  <a:lnTo>
                    <a:pt x="5068" y="27"/>
                  </a:lnTo>
                  <a:cubicBezTo>
                    <a:pt x="5230" y="0"/>
                    <a:pt x="5383" y="109"/>
                    <a:pt x="5410" y="271"/>
                  </a:cubicBezTo>
                  <a:cubicBezTo>
                    <a:pt x="5438" y="434"/>
                    <a:pt x="5328" y="587"/>
                    <a:pt x="5166" y="614"/>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7" name="Freeform 8"/>
            <p:cNvSpPr>
              <a:spLocks/>
            </p:cNvSpPr>
            <p:nvPr userDrawn="1"/>
          </p:nvSpPr>
          <p:spPr bwMode="auto">
            <a:xfrm>
              <a:off x="3783" y="1830"/>
              <a:ext cx="61" cy="61"/>
            </a:xfrm>
            <a:custGeom>
              <a:avLst/>
              <a:gdLst>
                <a:gd name="T0" fmla="*/ 131 w 137"/>
                <a:gd name="T1" fmla="*/ 58 h 136"/>
                <a:gd name="T2" fmla="*/ 131 w 137"/>
                <a:gd name="T3" fmla="*/ 58 h 136"/>
                <a:gd name="T4" fmla="*/ 79 w 137"/>
                <a:gd name="T5" fmla="*/ 131 h 136"/>
                <a:gd name="T6" fmla="*/ 6 w 137"/>
                <a:gd name="T7" fmla="*/ 79 h 136"/>
                <a:gd name="T8" fmla="*/ 58 w 137"/>
                <a:gd name="T9" fmla="*/ 6 h 136"/>
                <a:gd name="T10" fmla="*/ 131 w 137"/>
                <a:gd name="T11" fmla="*/ 58 h 136"/>
              </a:gdLst>
              <a:ahLst/>
              <a:cxnLst>
                <a:cxn ang="0">
                  <a:pos x="T0" y="T1"/>
                </a:cxn>
                <a:cxn ang="0">
                  <a:pos x="T2" y="T3"/>
                </a:cxn>
                <a:cxn ang="0">
                  <a:pos x="T4" y="T5"/>
                </a:cxn>
                <a:cxn ang="0">
                  <a:pos x="T6" y="T7"/>
                </a:cxn>
                <a:cxn ang="0">
                  <a:pos x="T8" y="T9"/>
                </a:cxn>
                <a:cxn ang="0">
                  <a:pos x="T10" y="T11"/>
                </a:cxn>
              </a:cxnLst>
              <a:rect l="0" t="0" r="r" b="b"/>
              <a:pathLst>
                <a:path w="137" h="136">
                  <a:moveTo>
                    <a:pt x="131" y="58"/>
                  </a:moveTo>
                  <a:lnTo>
                    <a:pt x="131" y="58"/>
                  </a:lnTo>
                  <a:cubicBezTo>
                    <a:pt x="137" y="92"/>
                    <a:pt x="113" y="125"/>
                    <a:pt x="79" y="131"/>
                  </a:cubicBezTo>
                  <a:cubicBezTo>
                    <a:pt x="44" y="136"/>
                    <a:pt x="12" y="113"/>
                    <a:pt x="6" y="79"/>
                  </a:cubicBezTo>
                  <a:cubicBezTo>
                    <a:pt x="0" y="44"/>
                    <a:pt x="23" y="12"/>
                    <a:pt x="58" y="6"/>
                  </a:cubicBezTo>
                  <a:cubicBezTo>
                    <a:pt x="92" y="0"/>
                    <a:pt x="125" y="23"/>
                    <a:pt x="131" y="58"/>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8" name="Freeform 9"/>
            <p:cNvSpPr>
              <a:spLocks/>
            </p:cNvSpPr>
            <p:nvPr userDrawn="1"/>
          </p:nvSpPr>
          <p:spPr bwMode="auto">
            <a:xfrm>
              <a:off x="3420" y="-132"/>
              <a:ext cx="2437" cy="646"/>
            </a:xfrm>
            <a:custGeom>
              <a:avLst/>
              <a:gdLst>
                <a:gd name="T0" fmla="*/ 5166 w 5438"/>
                <a:gd name="T1" fmla="*/ 614 h 1444"/>
                <a:gd name="T2" fmla="*/ 5166 w 5438"/>
                <a:gd name="T3" fmla="*/ 614 h 1444"/>
                <a:gd name="T4" fmla="*/ 369 w 5438"/>
                <a:gd name="T5" fmla="*/ 1417 h 1444"/>
                <a:gd name="T6" fmla="*/ 27 w 5438"/>
                <a:gd name="T7" fmla="*/ 1173 h 1444"/>
                <a:gd name="T8" fmla="*/ 271 w 5438"/>
                <a:gd name="T9" fmla="*/ 830 h 1444"/>
                <a:gd name="T10" fmla="*/ 5068 w 5438"/>
                <a:gd name="T11" fmla="*/ 27 h 1444"/>
                <a:gd name="T12" fmla="*/ 5410 w 5438"/>
                <a:gd name="T13" fmla="*/ 272 h 1444"/>
                <a:gd name="T14" fmla="*/ 5166 w 5438"/>
                <a:gd name="T15" fmla="*/ 614 h 1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8" h="1444">
                  <a:moveTo>
                    <a:pt x="5166" y="614"/>
                  </a:moveTo>
                  <a:lnTo>
                    <a:pt x="5166" y="614"/>
                  </a:lnTo>
                  <a:lnTo>
                    <a:pt x="369" y="1417"/>
                  </a:lnTo>
                  <a:cubicBezTo>
                    <a:pt x="207" y="1444"/>
                    <a:pt x="54" y="1335"/>
                    <a:pt x="27" y="1173"/>
                  </a:cubicBezTo>
                  <a:cubicBezTo>
                    <a:pt x="0" y="1011"/>
                    <a:pt x="109" y="857"/>
                    <a:pt x="271" y="830"/>
                  </a:cubicBezTo>
                  <a:lnTo>
                    <a:pt x="5068" y="27"/>
                  </a:lnTo>
                  <a:cubicBezTo>
                    <a:pt x="5230" y="0"/>
                    <a:pt x="5383" y="110"/>
                    <a:pt x="5410" y="272"/>
                  </a:cubicBezTo>
                  <a:cubicBezTo>
                    <a:pt x="5438" y="434"/>
                    <a:pt x="5328" y="587"/>
                    <a:pt x="5166" y="614"/>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9" name="Freeform 10"/>
            <p:cNvSpPr>
              <a:spLocks/>
            </p:cNvSpPr>
            <p:nvPr userDrawn="1"/>
          </p:nvSpPr>
          <p:spPr bwMode="auto">
            <a:xfrm>
              <a:off x="3533" y="340"/>
              <a:ext cx="62" cy="62"/>
            </a:xfrm>
            <a:custGeom>
              <a:avLst/>
              <a:gdLst>
                <a:gd name="T0" fmla="*/ 131 w 137"/>
                <a:gd name="T1" fmla="*/ 58 h 137"/>
                <a:gd name="T2" fmla="*/ 131 w 137"/>
                <a:gd name="T3" fmla="*/ 58 h 137"/>
                <a:gd name="T4" fmla="*/ 79 w 137"/>
                <a:gd name="T5" fmla="*/ 131 h 137"/>
                <a:gd name="T6" fmla="*/ 6 w 137"/>
                <a:gd name="T7" fmla="*/ 79 h 137"/>
                <a:gd name="T8" fmla="*/ 58 w 137"/>
                <a:gd name="T9" fmla="*/ 6 h 137"/>
                <a:gd name="T10" fmla="*/ 131 w 137"/>
                <a:gd name="T11" fmla="*/ 58 h 137"/>
              </a:gdLst>
              <a:ahLst/>
              <a:cxnLst>
                <a:cxn ang="0">
                  <a:pos x="T0" y="T1"/>
                </a:cxn>
                <a:cxn ang="0">
                  <a:pos x="T2" y="T3"/>
                </a:cxn>
                <a:cxn ang="0">
                  <a:pos x="T4" y="T5"/>
                </a:cxn>
                <a:cxn ang="0">
                  <a:pos x="T6" y="T7"/>
                </a:cxn>
                <a:cxn ang="0">
                  <a:pos x="T8" y="T9"/>
                </a:cxn>
                <a:cxn ang="0">
                  <a:pos x="T10" y="T11"/>
                </a:cxn>
              </a:cxnLst>
              <a:rect l="0" t="0" r="r" b="b"/>
              <a:pathLst>
                <a:path w="137" h="137">
                  <a:moveTo>
                    <a:pt x="131" y="58"/>
                  </a:moveTo>
                  <a:lnTo>
                    <a:pt x="131" y="58"/>
                  </a:lnTo>
                  <a:cubicBezTo>
                    <a:pt x="137" y="92"/>
                    <a:pt x="113" y="125"/>
                    <a:pt x="79" y="131"/>
                  </a:cubicBezTo>
                  <a:cubicBezTo>
                    <a:pt x="44" y="137"/>
                    <a:pt x="12" y="114"/>
                    <a:pt x="6" y="79"/>
                  </a:cubicBezTo>
                  <a:cubicBezTo>
                    <a:pt x="0" y="45"/>
                    <a:pt x="23" y="12"/>
                    <a:pt x="58" y="6"/>
                  </a:cubicBezTo>
                  <a:cubicBezTo>
                    <a:pt x="92" y="0"/>
                    <a:pt x="125" y="24"/>
                    <a:pt x="131" y="58"/>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0" name="Freeform 11"/>
            <p:cNvSpPr>
              <a:spLocks/>
            </p:cNvSpPr>
            <p:nvPr userDrawn="1"/>
          </p:nvSpPr>
          <p:spPr bwMode="auto">
            <a:xfrm>
              <a:off x="5932" y="1470"/>
              <a:ext cx="61" cy="62"/>
            </a:xfrm>
            <a:custGeom>
              <a:avLst/>
              <a:gdLst>
                <a:gd name="T0" fmla="*/ 130 w 136"/>
                <a:gd name="T1" fmla="*/ 58 h 137"/>
                <a:gd name="T2" fmla="*/ 130 w 136"/>
                <a:gd name="T3" fmla="*/ 58 h 137"/>
                <a:gd name="T4" fmla="*/ 78 w 136"/>
                <a:gd name="T5" fmla="*/ 131 h 137"/>
                <a:gd name="T6" fmla="*/ 5 w 136"/>
                <a:gd name="T7" fmla="*/ 79 h 137"/>
                <a:gd name="T8" fmla="*/ 57 w 136"/>
                <a:gd name="T9" fmla="*/ 6 h 137"/>
                <a:gd name="T10" fmla="*/ 130 w 136"/>
                <a:gd name="T11" fmla="*/ 58 h 137"/>
              </a:gdLst>
              <a:ahLst/>
              <a:cxnLst>
                <a:cxn ang="0">
                  <a:pos x="T0" y="T1"/>
                </a:cxn>
                <a:cxn ang="0">
                  <a:pos x="T2" y="T3"/>
                </a:cxn>
                <a:cxn ang="0">
                  <a:pos x="T4" y="T5"/>
                </a:cxn>
                <a:cxn ang="0">
                  <a:pos x="T6" y="T7"/>
                </a:cxn>
                <a:cxn ang="0">
                  <a:pos x="T8" y="T9"/>
                </a:cxn>
                <a:cxn ang="0">
                  <a:pos x="T10" y="T11"/>
                </a:cxn>
              </a:cxnLst>
              <a:rect l="0" t="0" r="r" b="b"/>
              <a:pathLst>
                <a:path w="136" h="137">
                  <a:moveTo>
                    <a:pt x="130" y="58"/>
                  </a:moveTo>
                  <a:lnTo>
                    <a:pt x="130" y="58"/>
                  </a:lnTo>
                  <a:cubicBezTo>
                    <a:pt x="136" y="92"/>
                    <a:pt x="113" y="125"/>
                    <a:pt x="78" y="131"/>
                  </a:cubicBezTo>
                  <a:cubicBezTo>
                    <a:pt x="44" y="137"/>
                    <a:pt x="11" y="114"/>
                    <a:pt x="5" y="79"/>
                  </a:cubicBezTo>
                  <a:cubicBezTo>
                    <a:pt x="0" y="45"/>
                    <a:pt x="23" y="12"/>
                    <a:pt x="57" y="6"/>
                  </a:cubicBezTo>
                  <a:cubicBezTo>
                    <a:pt x="92" y="0"/>
                    <a:pt x="124" y="23"/>
                    <a:pt x="130" y="58"/>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1" name="Freeform 12"/>
            <p:cNvSpPr>
              <a:spLocks/>
            </p:cNvSpPr>
            <p:nvPr userDrawn="1"/>
          </p:nvSpPr>
          <p:spPr bwMode="auto">
            <a:xfrm>
              <a:off x="4626" y="-133"/>
              <a:ext cx="1235" cy="1268"/>
            </a:xfrm>
            <a:custGeom>
              <a:avLst/>
              <a:gdLst>
                <a:gd name="T0" fmla="*/ 378 w 2755"/>
                <a:gd name="T1" fmla="*/ 2821 h 2836"/>
                <a:gd name="T2" fmla="*/ 378 w 2755"/>
                <a:gd name="T3" fmla="*/ 2821 h 2836"/>
                <a:gd name="T4" fmla="*/ 123 w 2755"/>
                <a:gd name="T5" fmla="*/ 2742 h 2836"/>
                <a:gd name="T6" fmla="*/ 114 w 2755"/>
                <a:gd name="T7" fmla="*/ 2322 h 2836"/>
                <a:gd name="T8" fmla="*/ 2211 w 2755"/>
                <a:gd name="T9" fmla="*/ 123 h 2836"/>
                <a:gd name="T10" fmla="*/ 2632 w 2755"/>
                <a:gd name="T11" fmla="*/ 113 h 2836"/>
                <a:gd name="T12" fmla="*/ 2642 w 2755"/>
                <a:gd name="T13" fmla="*/ 534 h 2836"/>
                <a:gd name="T14" fmla="*/ 544 w 2755"/>
                <a:gd name="T15" fmla="*/ 2733 h 2836"/>
                <a:gd name="T16" fmla="*/ 378 w 2755"/>
                <a:gd name="T17" fmla="*/ 2821 h 2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55" h="2836">
                  <a:moveTo>
                    <a:pt x="378" y="2821"/>
                  </a:moveTo>
                  <a:lnTo>
                    <a:pt x="378" y="2821"/>
                  </a:lnTo>
                  <a:cubicBezTo>
                    <a:pt x="289" y="2836"/>
                    <a:pt x="194" y="2810"/>
                    <a:pt x="123" y="2742"/>
                  </a:cubicBezTo>
                  <a:cubicBezTo>
                    <a:pt x="5" y="2629"/>
                    <a:pt x="0" y="2441"/>
                    <a:pt x="114" y="2322"/>
                  </a:cubicBezTo>
                  <a:lnTo>
                    <a:pt x="2211" y="123"/>
                  </a:lnTo>
                  <a:cubicBezTo>
                    <a:pt x="2325" y="4"/>
                    <a:pt x="2513" y="0"/>
                    <a:pt x="2632" y="113"/>
                  </a:cubicBezTo>
                  <a:cubicBezTo>
                    <a:pt x="2751" y="227"/>
                    <a:pt x="2755" y="415"/>
                    <a:pt x="2642" y="534"/>
                  </a:cubicBezTo>
                  <a:lnTo>
                    <a:pt x="544" y="2733"/>
                  </a:lnTo>
                  <a:cubicBezTo>
                    <a:pt x="498" y="2781"/>
                    <a:pt x="440" y="2810"/>
                    <a:pt x="378" y="2821"/>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2" name="Freeform 13"/>
            <p:cNvSpPr>
              <a:spLocks/>
            </p:cNvSpPr>
            <p:nvPr userDrawn="1"/>
          </p:nvSpPr>
          <p:spPr bwMode="auto">
            <a:xfrm>
              <a:off x="3398" y="223"/>
              <a:ext cx="1514" cy="912"/>
            </a:xfrm>
            <a:custGeom>
              <a:avLst/>
              <a:gdLst>
                <a:gd name="T0" fmla="*/ 3088 w 3379"/>
                <a:gd name="T1" fmla="*/ 2029 h 2039"/>
                <a:gd name="T2" fmla="*/ 3088 w 3379"/>
                <a:gd name="T3" fmla="*/ 2029 h 2039"/>
                <a:gd name="T4" fmla="*/ 2902 w 3379"/>
                <a:gd name="T5" fmla="*/ 2000 h 2039"/>
                <a:gd name="T6" fmla="*/ 203 w 3379"/>
                <a:gd name="T7" fmla="*/ 604 h 2039"/>
                <a:gd name="T8" fmla="*/ 75 w 3379"/>
                <a:gd name="T9" fmla="*/ 203 h 2039"/>
                <a:gd name="T10" fmla="*/ 476 w 3379"/>
                <a:gd name="T11" fmla="*/ 75 h 2039"/>
                <a:gd name="T12" fmla="*/ 3176 w 3379"/>
                <a:gd name="T13" fmla="*/ 1471 h 2039"/>
                <a:gd name="T14" fmla="*/ 3303 w 3379"/>
                <a:gd name="T15" fmla="*/ 1872 h 2039"/>
                <a:gd name="T16" fmla="*/ 3088 w 3379"/>
                <a:gd name="T17" fmla="*/ 2029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79" h="2039">
                  <a:moveTo>
                    <a:pt x="3088" y="2029"/>
                  </a:moveTo>
                  <a:lnTo>
                    <a:pt x="3088" y="2029"/>
                  </a:lnTo>
                  <a:cubicBezTo>
                    <a:pt x="3026" y="2039"/>
                    <a:pt x="2961" y="2030"/>
                    <a:pt x="2902" y="2000"/>
                  </a:cubicBezTo>
                  <a:lnTo>
                    <a:pt x="203" y="604"/>
                  </a:lnTo>
                  <a:cubicBezTo>
                    <a:pt x="57" y="528"/>
                    <a:pt x="0" y="349"/>
                    <a:pt x="75" y="203"/>
                  </a:cubicBezTo>
                  <a:cubicBezTo>
                    <a:pt x="151" y="57"/>
                    <a:pt x="330" y="0"/>
                    <a:pt x="476" y="75"/>
                  </a:cubicBezTo>
                  <a:lnTo>
                    <a:pt x="3176" y="1471"/>
                  </a:lnTo>
                  <a:cubicBezTo>
                    <a:pt x="3322" y="1546"/>
                    <a:pt x="3379" y="1726"/>
                    <a:pt x="3303" y="1872"/>
                  </a:cubicBezTo>
                  <a:cubicBezTo>
                    <a:pt x="3258" y="1959"/>
                    <a:pt x="3177" y="2014"/>
                    <a:pt x="3088" y="2029"/>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3" name="Freeform 14"/>
            <p:cNvSpPr>
              <a:spLocks/>
            </p:cNvSpPr>
            <p:nvPr userDrawn="1"/>
          </p:nvSpPr>
          <p:spPr bwMode="auto">
            <a:xfrm>
              <a:off x="5683" y="-18"/>
              <a:ext cx="61" cy="60"/>
            </a:xfrm>
            <a:custGeom>
              <a:avLst/>
              <a:gdLst>
                <a:gd name="T0" fmla="*/ 130 w 136"/>
                <a:gd name="T1" fmla="*/ 57 h 136"/>
                <a:gd name="T2" fmla="*/ 130 w 136"/>
                <a:gd name="T3" fmla="*/ 57 h 136"/>
                <a:gd name="T4" fmla="*/ 78 w 136"/>
                <a:gd name="T5" fmla="*/ 130 h 136"/>
                <a:gd name="T6" fmla="*/ 5 w 136"/>
                <a:gd name="T7" fmla="*/ 78 h 136"/>
                <a:gd name="T8" fmla="*/ 57 w 136"/>
                <a:gd name="T9" fmla="*/ 5 h 136"/>
                <a:gd name="T10" fmla="*/ 130 w 136"/>
                <a:gd name="T11" fmla="*/ 57 h 136"/>
              </a:gdLst>
              <a:ahLst/>
              <a:cxnLst>
                <a:cxn ang="0">
                  <a:pos x="T0" y="T1"/>
                </a:cxn>
                <a:cxn ang="0">
                  <a:pos x="T2" y="T3"/>
                </a:cxn>
                <a:cxn ang="0">
                  <a:pos x="T4" y="T5"/>
                </a:cxn>
                <a:cxn ang="0">
                  <a:pos x="T6" y="T7"/>
                </a:cxn>
                <a:cxn ang="0">
                  <a:pos x="T8" y="T9"/>
                </a:cxn>
                <a:cxn ang="0">
                  <a:pos x="T10" y="T11"/>
                </a:cxn>
              </a:cxnLst>
              <a:rect l="0" t="0" r="r" b="b"/>
              <a:pathLst>
                <a:path w="136" h="136">
                  <a:moveTo>
                    <a:pt x="130" y="57"/>
                  </a:moveTo>
                  <a:lnTo>
                    <a:pt x="130" y="57"/>
                  </a:lnTo>
                  <a:cubicBezTo>
                    <a:pt x="136" y="92"/>
                    <a:pt x="113" y="124"/>
                    <a:pt x="78" y="130"/>
                  </a:cubicBezTo>
                  <a:cubicBezTo>
                    <a:pt x="44" y="136"/>
                    <a:pt x="11" y="113"/>
                    <a:pt x="5" y="78"/>
                  </a:cubicBezTo>
                  <a:cubicBezTo>
                    <a:pt x="0" y="44"/>
                    <a:pt x="23" y="11"/>
                    <a:pt x="57" y="5"/>
                  </a:cubicBezTo>
                  <a:cubicBezTo>
                    <a:pt x="92" y="0"/>
                    <a:pt x="124" y="23"/>
                    <a:pt x="130" y="57"/>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4" name="Freeform 15"/>
            <p:cNvSpPr>
              <a:spLocks/>
            </p:cNvSpPr>
            <p:nvPr userDrawn="1"/>
          </p:nvSpPr>
          <p:spPr bwMode="auto">
            <a:xfrm>
              <a:off x="3533" y="340"/>
              <a:ext cx="62" cy="62"/>
            </a:xfrm>
            <a:custGeom>
              <a:avLst/>
              <a:gdLst>
                <a:gd name="T0" fmla="*/ 131 w 137"/>
                <a:gd name="T1" fmla="*/ 58 h 137"/>
                <a:gd name="T2" fmla="*/ 131 w 137"/>
                <a:gd name="T3" fmla="*/ 58 h 137"/>
                <a:gd name="T4" fmla="*/ 79 w 137"/>
                <a:gd name="T5" fmla="*/ 131 h 137"/>
                <a:gd name="T6" fmla="*/ 6 w 137"/>
                <a:gd name="T7" fmla="*/ 79 h 137"/>
                <a:gd name="T8" fmla="*/ 58 w 137"/>
                <a:gd name="T9" fmla="*/ 6 h 137"/>
                <a:gd name="T10" fmla="*/ 131 w 137"/>
                <a:gd name="T11" fmla="*/ 58 h 137"/>
              </a:gdLst>
              <a:ahLst/>
              <a:cxnLst>
                <a:cxn ang="0">
                  <a:pos x="T0" y="T1"/>
                </a:cxn>
                <a:cxn ang="0">
                  <a:pos x="T2" y="T3"/>
                </a:cxn>
                <a:cxn ang="0">
                  <a:pos x="T4" y="T5"/>
                </a:cxn>
                <a:cxn ang="0">
                  <a:pos x="T6" y="T7"/>
                </a:cxn>
                <a:cxn ang="0">
                  <a:pos x="T8" y="T9"/>
                </a:cxn>
                <a:cxn ang="0">
                  <a:pos x="T10" y="T11"/>
                </a:cxn>
              </a:cxnLst>
              <a:rect l="0" t="0" r="r" b="b"/>
              <a:pathLst>
                <a:path w="137" h="137">
                  <a:moveTo>
                    <a:pt x="131" y="58"/>
                  </a:moveTo>
                  <a:lnTo>
                    <a:pt x="131" y="58"/>
                  </a:lnTo>
                  <a:cubicBezTo>
                    <a:pt x="137" y="92"/>
                    <a:pt x="113" y="125"/>
                    <a:pt x="79" y="131"/>
                  </a:cubicBezTo>
                  <a:cubicBezTo>
                    <a:pt x="44" y="137"/>
                    <a:pt x="12" y="114"/>
                    <a:pt x="6" y="79"/>
                  </a:cubicBezTo>
                  <a:cubicBezTo>
                    <a:pt x="0" y="45"/>
                    <a:pt x="23" y="12"/>
                    <a:pt x="58" y="6"/>
                  </a:cubicBezTo>
                  <a:cubicBezTo>
                    <a:pt x="92" y="0"/>
                    <a:pt x="125" y="24"/>
                    <a:pt x="131" y="58"/>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16" name="textruta 15"/>
          <p:cNvSpPr txBox="1"/>
          <p:nvPr userDrawn="1"/>
        </p:nvSpPr>
        <p:spPr>
          <a:xfrm>
            <a:off x="1908174" y="1725239"/>
            <a:ext cx="2663826" cy="576000"/>
          </a:xfrm>
          <a:prstGeom prst="rect">
            <a:avLst/>
          </a:prstGeom>
        </p:spPr>
        <p:txBody>
          <a:bodyPr vert="horz" wrap="square" lIns="0" tIns="0" rIns="0" bIns="0" rtlCol="0" anchor="ctr" anchorCtr="0">
            <a:noAutofit/>
          </a:bodyPr>
          <a:lstStyle>
            <a:lvl1pPr marR="0" lvl="0" indent="0" algn="ctr" fontAlgn="auto">
              <a:lnSpc>
                <a:spcPct val="100000"/>
              </a:lnSpc>
              <a:spcBef>
                <a:spcPct val="20000"/>
              </a:spcBef>
              <a:spcAft>
                <a:spcPts val="0"/>
              </a:spcAft>
              <a:buClrTx/>
              <a:buSzTx/>
              <a:buFont typeface="Arial"/>
              <a:buNone/>
              <a:tabLst/>
              <a:defRPr sz="3200" b="1" baseline="0">
                <a:solidFill>
                  <a:schemeClr val="accent3"/>
                </a:solidFill>
                <a:latin typeface="+mj-lt"/>
              </a:defRPr>
            </a:lvl1pPr>
          </a:lstStyle>
          <a:p>
            <a:pPr lvl="0" algn="l"/>
            <a:r>
              <a:rPr lang="sv-SE" sz="4000" dirty="0"/>
              <a:t>Kontakt</a:t>
            </a:r>
          </a:p>
        </p:txBody>
      </p:sp>
      <p:sp>
        <p:nvSpPr>
          <p:cNvPr id="2" name="Platshållare för datum 1"/>
          <p:cNvSpPr>
            <a:spLocks noGrp="1"/>
          </p:cNvSpPr>
          <p:nvPr>
            <p:ph type="dt" sz="half" idx="36"/>
          </p:nvPr>
        </p:nvSpPr>
        <p:spPr/>
        <p:txBody>
          <a:bodyPr/>
          <a:lstStyle/>
          <a:p>
            <a:fld id="{FD18724E-833D-43D0-8F81-DC98712C4072}" type="datetime1">
              <a:rPr lang="sv-SE" smtClean="0"/>
              <a:t>2017-11-15</a:t>
            </a:fld>
            <a:endParaRPr lang="sv-SE" dirty="0"/>
          </a:p>
        </p:txBody>
      </p:sp>
      <p:sp>
        <p:nvSpPr>
          <p:cNvPr id="3" name="Platshållare för sidfot 2"/>
          <p:cNvSpPr>
            <a:spLocks noGrp="1"/>
          </p:cNvSpPr>
          <p:nvPr>
            <p:ph type="ftr" sz="quarter" idx="37"/>
          </p:nvPr>
        </p:nvSpPr>
        <p:spPr/>
        <p:txBody>
          <a:bodyPr/>
          <a:lstStyle/>
          <a:p>
            <a:endParaRPr lang="sv-SE" dirty="0"/>
          </a:p>
        </p:txBody>
      </p:sp>
      <p:sp>
        <p:nvSpPr>
          <p:cNvPr id="5" name="Platshållare för bildnummer 4"/>
          <p:cNvSpPr>
            <a:spLocks noGrp="1"/>
          </p:cNvSpPr>
          <p:nvPr>
            <p:ph type="sldNum" sz="quarter" idx="38"/>
          </p:nvPr>
        </p:nvSpPr>
        <p:spPr/>
        <p:txBody>
          <a:bodyPr/>
          <a:lstStyle/>
          <a:p>
            <a:fld id="{BC9718A5-DA10-9E40-8151-F2E3306E85CE}" type="slidenum">
              <a:rPr lang="sv-SE" smtClean="0"/>
              <a:pPr/>
              <a:t>‹#›</a:t>
            </a:fld>
            <a:endParaRPr lang="sv-SE" dirty="0"/>
          </a:p>
        </p:txBody>
      </p:sp>
      <p:sp>
        <p:nvSpPr>
          <p:cNvPr id="25" name="Platshållare för text 12"/>
          <p:cNvSpPr>
            <a:spLocks noGrp="1"/>
          </p:cNvSpPr>
          <p:nvPr>
            <p:ph type="body" sz="quarter" idx="10" hasCustomPrompt="1"/>
          </p:nvPr>
        </p:nvSpPr>
        <p:spPr>
          <a:xfrm>
            <a:off x="1908174" y="2319338"/>
            <a:ext cx="3518746" cy="252000"/>
          </a:xfrm>
          <a:prstGeom prst="rect">
            <a:avLst/>
          </a:prstGeom>
        </p:spPr>
        <p:txBody>
          <a:bodyPr anchor="ctr" anchorCtr="0">
            <a:noAutofit/>
          </a:bodyPr>
          <a:lstStyle>
            <a:lvl1pPr marL="0" indent="0" algn="l">
              <a:buNone/>
              <a:defRPr sz="1400" b="1">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Förnamn Efternamn</a:t>
            </a:r>
          </a:p>
        </p:txBody>
      </p:sp>
      <p:sp>
        <p:nvSpPr>
          <p:cNvPr id="26" name="Platshållare för text 12"/>
          <p:cNvSpPr>
            <a:spLocks noGrp="1"/>
          </p:cNvSpPr>
          <p:nvPr>
            <p:ph type="body" sz="quarter" idx="39" hasCustomPrompt="1"/>
          </p:nvPr>
        </p:nvSpPr>
        <p:spPr>
          <a:xfrm>
            <a:off x="1908174" y="2642061"/>
            <a:ext cx="3518746" cy="252000"/>
          </a:xfrm>
          <a:prstGeom prst="rect">
            <a:avLst/>
          </a:prstGeom>
        </p:spPr>
        <p:txBody>
          <a:bodyPr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Avdelning</a:t>
            </a:r>
          </a:p>
        </p:txBody>
      </p:sp>
      <p:sp>
        <p:nvSpPr>
          <p:cNvPr id="27" name="Platshållare för text 12"/>
          <p:cNvSpPr>
            <a:spLocks noGrp="1"/>
          </p:cNvSpPr>
          <p:nvPr>
            <p:ph type="body" sz="quarter" idx="40" hasCustomPrompt="1"/>
          </p:nvPr>
        </p:nvSpPr>
        <p:spPr>
          <a:xfrm>
            <a:off x="1908174" y="2964784"/>
            <a:ext cx="3518746" cy="252000"/>
          </a:xfrm>
          <a:prstGeom prst="rect">
            <a:avLst/>
          </a:prstGeom>
        </p:spPr>
        <p:txBody>
          <a:bodyPr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E-postadress</a:t>
            </a:r>
          </a:p>
        </p:txBody>
      </p:sp>
      <p:sp>
        <p:nvSpPr>
          <p:cNvPr id="28" name="Platshållare för text 12"/>
          <p:cNvSpPr>
            <a:spLocks noGrp="1"/>
          </p:cNvSpPr>
          <p:nvPr>
            <p:ph type="body" sz="quarter" idx="41" hasCustomPrompt="1"/>
          </p:nvPr>
        </p:nvSpPr>
        <p:spPr>
          <a:xfrm>
            <a:off x="1908174" y="3287507"/>
            <a:ext cx="3518746" cy="252000"/>
          </a:xfrm>
          <a:prstGeom prst="rect">
            <a:avLst/>
          </a:prstGeom>
        </p:spPr>
        <p:txBody>
          <a:bodyPr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Telefonnummer</a:t>
            </a:r>
          </a:p>
        </p:txBody>
      </p:sp>
    </p:spTree>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sida 2">
    <p:spTree>
      <p:nvGrpSpPr>
        <p:cNvPr id="1" name=""/>
        <p:cNvGrpSpPr/>
        <p:nvPr/>
      </p:nvGrpSpPr>
      <p:grpSpPr>
        <a:xfrm>
          <a:off x="0" y="0"/>
          <a:ext cx="0" cy="0"/>
          <a:chOff x="0" y="0"/>
          <a:chExt cx="0" cy="0"/>
        </a:xfrm>
      </p:grpSpPr>
      <p:sp>
        <p:nvSpPr>
          <p:cNvPr id="6" name="Platshållare för bild 2"/>
          <p:cNvSpPr>
            <a:spLocks noGrp="1"/>
          </p:cNvSpPr>
          <p:nvPr>
            <p:ph type="pic" sz="quarter" idx="15" hasCustomPrompt="1"/>
          </p:nvPr>
        </p:nvSpPr>
        <p:spPr>
          <a:xfrm>
            <a:off x="431800" y="0"/>
            <a:ext cx="8712200" cy="4443413"/>
          </a:xfrm>
          <a:prstGeom prst="rect">
            <a:avLst/>
          </a:prstGeom>
          <a:solidFill>
            <a:schemeClr val="bg2"/>
          </a:solidFill>
          <a:ln>
            <a:noFill/>
          </a:ln>
        </p:spPr>
        <p:txBody>
          <a:bodyPr lIns="72000" tIns="72000" rIns="72000" bIns="72000"/>
          <a:lstStyle>
            <a:lvl1pPr marL="0" indent="0">
              <a:buNone/>
              <a:defRPr>
                <a:latin typeface="+mj-lt"/>
              </a:defRPr>
            </a:lvl1pPr>
          </a:lstStyle>
          <a:p>
            <a:r>
              <a:rPr lang="sv-SE" dirty="0"/>
              <a:t>Klicka på bildramen och infoga önskad bild.</a:t>
            </a:r>
          </a:p>
        </p:txBody>
      </p:sp>
      <p:sp>
        <p:nvSpPr>
          <p:cNvPr id="15" name="Platshållare för text 14"/>
          <p:cNvSpPr>
            <a:spLocks noGrp="1"/>
          </p:cNvSpPr>
          <p:nvPr>
            <p:ph type="body" sz="quarter" idx="11" hasCustomPrompt="1"/>
          </p:nvPr>
        </p:nvSpPr>
        <p:spPr>
          <a:xfrm>
            <a:off x="2142000" y="2310432"/>
            <a:ext cx="4860000" cy="513731"/>
          </a:xfrm>
          <a:prstGeom prst="rect">
            <a:avLst/>
          </a:prstGeom>
        </p:spPr>
        <p:txBody>
          <a:bodyPr/>
          <a:lstStyle>
            <a:lvl1pPr marL="0" indent="0" algn="ctr">
              <a:buNone/>
              <a:defRPr sz="2000">
                <a:solidFill>
                  <a:schemeClr val="accent2"/>
                </a:solidFill>
                <a:latin typeface="+mj-lt"/>
              </a:defRPr>
            </a:lvl1pPr>
          </a:lstStyle>
          <a:p>
            <a:pPr lvl="0"/>
            <a:r>
              <a:rPr lang="sv-SE" dirty="0"/>
              <a:t>Underrubrik</a:t>
            </a:r>
          </a:p>
        </p:txBody>
      </p:sp>
      <p:sp>
        <p:nvSpPr>
          <p:cNvPr id="2" name="Rubrik 1"/>
          <p:cNvSpPr>
            <a:spLocks noGrp="1"/>
          </p:cNvSpPr>
          <p:nvPr>
            <p:ph type="title" hasCustomPrompt="1"/>
          </p:nvPr>
        </p:nvSpPr>
        <p:spPr>
          <a:xfrm>
            <a:off x="1512000" y="1590432"/>
            <a:ext cx="6120000" cy="720000"/>
          </a:xfrm>
        </p:spPr>
        <p:txBody>
          <a:bodyPr vert="horz" wrap="square" lIns="0" tIns="0" rIns="0" bIns="0" rtlCol="0" anchor="b">
            <a:normAutofit/>
          </a:bodyPr>
          <a:lstStyle>
            <a:lvl1pPr algn="ctr">
              <a:lnSpc>
                <a:spcPct val="90000"/>
              </a:lnSpc>
              <a:spcBef>
                <a:spcPts val="0"/>
              </a:spcBef>
              <a:defRPr lang="sv-SE" sz="4000" baseline="0" dirty="0">
                <a:solidFill>
                  <a:schemeClr val="accent3"/>
                </a:solidFill>
                <a:ea typeface="+mn-ea"/>
                <a:cs typeface="+mn-cs"/>
              </a:defRPr>
            </a:lvl1pPr>
          </a:lstStyle>
          <a:p>
            <a:pPr marL="0" lvl="0" indent="0" algn="ctr">
              <a:spcBef>
                <a:spcPct val="20000"/>
              </a:spcBef>
              <a:buFont typeface="Arial"/>
            </a:pPr>
            <a:r>
              <a:rPr lang="sv-SE" dirty="0"/>
              <a:t>Presentationens rubrik</a:t>
            </a:r>
          </a:p>
        </p:txBody>
      </p:sp>
      <p:sp>
        <p:nvSpPr>
          <p:cNvPr id="10" name="Platshållare för datum 9"/>
          <p:cNvSpPr>
            <a:spLocks noGrp="1"/>
          </p:cNvSpPr>
          <p:nvPr>
            <p:ph type="dt" sz="half" idx="16"/>
          </p:nvPr>
        </p:nvSpPr>
        <p:spPr>
          <a:xfrm>
            <a:off x="8066760" y="158749"/>
            <a:ext cx="900000" cy="108000"/>
          </a:xfrm>
        </p:spPr>
        <p:txBody>
          <a:bodyPr/>
          <a:lstStyle/>
          <a:p>
            <a:fld id="{8157E4EF-E5E7-4EA1-8B7F-8BDA829A0633}" type="datetime1">
              <a:rPr lang="sv-SE" smtClean="0"/>
              <a:t>2017-11-15</a:t>
            </a:fld>
            <a:endParaRPr lang="sv-SE" dirty="0"/>
          </a:p>
        </p:txBody>
      </p:sp>
      <p:sp>
        <p:nvSpPr>
          <p:cNvPr id="11" name="Platshållare för sidfot 10"/>
          <p:cNvSpPr>
            <a:spLocks noGrp="1"/>
          </p:cNvSpPr>
          <p:nvPr>
            <p:ph type="ftr" sz="quarter" idx="17"/>
          </p:nvPr>
        </p:nvSpPr>
        <p:spPr>
          <a:xfrm>
            <a:off x="179388" y="-567731"/>
            <a:ext cx="3529012" cy="360000"/>
          </a:xfrm>
        </p:spPr>
        <p:txBody>
          <a:bodyPr/>
          <a:lstStyle/>
          <a:p>
            <a:endParaRPr lang="sv-SE" dirty="0"/>
          </a:p>
        </p:txBody>
      </p:sp>
      <p:sp>
        <p:nvSpPr>
          <p:cNvPr id="12" name="Platshållare för bildnummer 11"/>
          <p:cNvSpPr>
            <a:spLocks noGrp="1"/>
          </p:cNvSpPr>
          <p:nvPr>
            <p:ph type="sldNum" sz="quarter" idx="18"/>
          </p:nvPr>
        </p:nvSpPr>
        <p:spPr>
          <a:xfrm>
            <a:off x="8066760" y="-567731"/>
            <a:ext cx="900000" cy="108000"/>
          </a:xfrm>
        </p:spPr>
        <p:txBody>
          <a:bodyPr/>
          <a:lstStyle/>
          <a:p>
            <a:fld id="{BC9718A5-DA10-9E40-8151-F2E3306E85CE}" type="slidenum">
              <a:rPr lang="sv-SE" smtClean="0"/>
              <a:pPr/>
              <a:t>‹#›</a:t>
            </a:fld>
            <a:endParaRPr lang="sv-SE" dirty="0"/>
          </a:p>
        </p:txBody>
      </p:sp>
    </p:spTree>
    <p:extLst>
      <p:ext uri="{BB962C8B-B14F-4D97-AF65-F5344CB8AC3E}">
        <p14:creationId xmlns:p14="http://schemas.microsoft.com/office/powerpoint/2010/main" val="682067376"/>
      </p:ext>
    </p:extLst>
  </p:cSld>
  <p:clrMapOvr>
    <a:masterClrMapping/>
  </p:clrMapOvr>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ontakt 2">
    <p:bg>
      <p:bgPr>
        <a:solidFill>
          <a:srgbClr val="421761"/>
        </a:solidFill>
        <a:effectLst/>
      </p:bgPr>
    </p:bg>
    <p:spTree>
      <p:nvGrpSpPr>
        <p:cNvPr id="1" name=""/>
        <p:cNvGrpSpPr/>
        <p:nvPr/>
      </p:nvGrpSpPr>
      <p:grpSpPr>
        <a:xfrm>
          <a:off x="0" y="0"/>
          <a:ext cx="0" cy="0"/>
          <a:chOff x="0" y="0"/>
          <a:chExt cx="0" cy="0"/>
        </a:xfrm>
      </p:grpSpPr>
      <p:sp>
        <p:nvSpPr>
          <p:cNvPr id="5" name="Platshållare för bild 2"/>
          <p:cNvSpPr>
            <a:spLocks noGrp="1"/>
          </p:cNvSpPr>
          <p:nvPr>
            <p:ph type="pic" sz="quarter" idx="28"/>
          </p:nvPr>
        </p:nvSpPr>
        <p:spPr>
          <a:xfrm>
            <a:off x="1615458" y="1499617"/>
            <a:ext cx="1836756" cy="2157984"/>
          </a:xfrm>
          <a:prstGeom prst="rect">
            <a:avLst/>
          </a:prstGeom>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15" name="textruta 14"/>
          <p:cNvSpPr txBox="1"/>
          <p:nvPr userDrawn="1"/>
        </p:nvSpPr>
        <p:spPr>
          <a:xfrm>
            <a:off x="3708400" y="1725239"/>
            <a:ext cx="2663826" cy="576000"/>
          </a:xfrm>
          <a:prstGeom prst="rect">
            <a:avLst/>
          </a:prstGeom>
        </p:spPr>
        <p:txBody>
          <a:bodyPr vert="horz" wrap="none" lIns="0" tIns="0" rIns="0" bIns="0" rtlCol="0" anchor="ctr" anchorCtr="0">
            <a:noAutofit/>
          </a:bodyPr>
          <a:lstStyle>
            <a:lvl1pPr marR="0" lvl="0" indent="0" algn="ctr" fontAlgn="auto">
              <a:lnSpc>
                <a:spcPct val="100000"/>
              </a:lnSpc>
              <a:spcBef>
                <a:spcPct val="20000"/>
              </a:spcBef>
              <a:spcAft>
                <a:spcPts val="0"/>
              </a:spcAft>
              <a:buClrTx/>
              <a:buSzTx/>
              <a:buFont typeface="Arial"/>
              <a:buNone/>
              <a:tabLst/>
              <a:defRPr sz="3200" b="1" baseline="0">
                <a:solidFill>
                  <a:schemeClr val="accent3"/>
                </a:solidFill>
                <a:latin typeface="+mj-lt"/>
              </a:defRPr>
            </a:lvl1pPr>
          </a:lstStyle>
          <a:p>
            <a:pPr lvl="0" algn="l"/>
            <a:r>
              <a:rPr lang="sv-SE" sz="4000" dirty="0"/>
              <a:t>Kontakt</a:t>
            </a:r>
          </a:p>
        </p:txBody>
      </p:sp>
      <p:sp>
        <p:nvSpPr>
          <p:cNvPr id="2" name="Platshållare för datum 1"/>
          <p:cNvSpPr>
            <a:spLocks noGrp="1"/>
          </p:cNvSpPr>
          <p:nvPr>
            <p:ph type="dt" sz="half" idx="36"/>
          </p:nvPr>
        </p:nvSpPr>
        <p:spPr/>
        <p:txBody>
          <a:bodyPr/>
          <a:lstStyle/>
          <a:p>
            <a:fld id="{FFD83C83-0C93-42FE-8391-2E8E2F3200AF}" type="datetime1">
              <a:rPr lang="sv-SE" smtClean="0"/>
              <a:t>2017-11-15</a:t>
            </a:fld>
            <a:endParaRPr lang="sv-SE" dirty="0"/>
          </a:p>
        </p:txBody>
      </p:sp>
      <p:sp>
        <p:nvSpPr>
          <p:cNvPr id="4" name="Platshållare för sidfot 3"/>
          <p:cNvSpPr>
            <a:spLocks noGrp="1"/>
          </p:cNvSpPr>
          <p:nvPr>
            <p:ph type="ftr" sz="quarter" idx="37"/>
          </p:nvPr>
        </p:nvSpPr>
        <p:spPr/>
        <p:txBody>
          <a:bodyPr/>
          <a:lstStyle/>
          <a:p>
            <a:endParaRPr lang="sv-SE" dirty="0"/>
          </a:p>
        </p:txBody>
      </p:sp>
      <p:sp>
        <p:nvSpPr>
          <p:cNvPr id="6" name="Platshållare för bildnummer 5"/>
          <p:cNvSpPr>
            <a:spLocks noGrp="1"/>
          </p:cNvSpPr>
          <p:nvPr>
            <p:ph type="sldNum" sz="quarter" idx="38"/>
          </p:nvPr>
        </p:nvSpPr>
        <p:spPr/>
        <p:txBody>
          <a:bodyPr/>
          <a:lstStyle/>
          <a:p>
            <a:fld id="{BC9718A5-DA10-9E40-8151-F2E3306E85CE}" type="slidenum">
              <a:rPr lang="sv-SE" smtClean="0"/>
              <a:pPr/>
              <a:t>‹#›</a:t>
            </a:fld>
            <a:endParaRPr lang="sv-SE" dirty="0"/>
          </a:p>
        </p:txBody>
      </p:sp>
      <p:sp>
        <p:nvSpPr>
          <p:cNvPr id="24" name="Platshållare för text 12"/>
          <p:cNvSpPr>
            <a:spLocks noGrp="1"/>
          </p:cNvSpPr>
          <p:nvPr>
            <p:ph type="body" sz="quarter" idx="10" hasCustomPrompt="1"/>
          </p:nvPr>
        </p:nvSpPr>
        <p:spPr>
          <a:xfrm>
            <a:off x="3708400" y="2319338"/>
            <a:ext cx="3518746" cy="252000"/>
          </a:xfrm>
          <a:prstGeom prst="rect">
            <a:avLst/>
          </a:prstGeom>
        </p:spPr>
        <p:txBody>
          <a:bodyPr wrap="none" anchor="ctr" anchorCtr="0">
            <a:noAutofit/>
          </a:bodyPr>
          <a:lstStyle>
            <a:lvl1pPr marL="0" indent="0" algn="l">
              <a:buNone/>
              <a:defRPr sz="1400" b="1">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Förnamn Efternamn</a:t>
            </a:r>
          </a:p>
        </p:txBody>
      </p:sp>
      <p:sp>
        <p:nvSpPr>
          <p:cNvPr id="25" name="Platshållare för text 12"/>
          <p:cNvSpPr>
            <a:spLocks noGrp="1"/>
          </p:cNvSpPr>
          <p:nvPr>
            <p:ph type="body" sz="quarter" idx="39" hasCustomPrompt="1"/>
          </p:nvPr>
        </p:nvSpPr>
        <p:spPr>
          <a:xfrm>
            <a:off x="3708400" y="2642061"/>
            <a:ext cx="3518746" cy="252000"/>
          </a:xfrm>
          <a:prstGeom prst="rect">
            <a:avLst/>
          </a:prstGeom>
        </p:spPr>
        <p:txBody>
          <a:bodyPr wrap="none"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Avdelning</a:t>
            </a:r>
          </a:p>
        </p:txBody>
      </p:sp>
      <p:sp>
        <p:nvSpPr>
          <p:cNvPr id="26" name="Platshållare för text 12"/>
          <p:cNvSpPr>
            <a:spLocks noGrp="1"/>
          </p:cNvSpPr>
          <p:nvPr>
            <p:ph type="body" sz="quarter" idx="40" hasCustomPrompt="1"/>
          </p:nvPr>
        </p:nvSpPr>
        <p:spPr>
          <a:xfrm>
            <a:off x="3708400" y="2964784"/>
            <a:ext cx="3518746" cy="252000"/>
          </a:xfrm>
          <a:prstGeom prst="rect">
            <a:avLst/>
          </a:prstGeom>
        </p:spPr>
        <p:txBody>
          <a:bodyPr wrap="none"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E-postadress</a:t>
            </a:r>
          </a:p>
        </p:txBody>
      </p:sp>
      <p:sp>
        <p:nvSpPr>
          <p:cNvPr id="27" name="Platshållare för text 12"/>
          <p:cNvSpPr>
            <a:spLocks noGrp="1"/>
          </p:cNvSpPr>
          <p:nvPr>
            <p:ph type="body" sz="quarter" idx="41" hasCustomPrompt="1"/>
          </p:nvPr>
        </p:nvSpPr>
        <p:spPr>
          <a:xfrm>
            <a:off x="3708400" y="3287507"/>
            <a:ext cx="3518746" cy="252000"/>
          </a:xfrm>
          <a:prstGeom prst="rect">
            <a:avLst/>
          </a:prstGeom>
        </p:spPr>
        <p:txBody>
          <a:bodyPr wrap="none"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Telefonnummer</a:t>
            </a:r>
          </a:p>
        </p:txBody>
      </p:sp>
    </p:spTree>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ut">
    <p:bg>
      <p:bgPr>
        <a:solidFill>
          <a:srgbClr val="421761"/>
        </a:solidFill>
        <a:effectLst/>
      </p:bgPr>
    </p:bg>
    <p:spTree>
      <p:nvGrpSpPr>
        <p:cNvPr id="1" name=""/>
        <p:cNvGrpSpPr/>
        <p:nvPr/>
      </p:nvGrpSpPr>
      <p:grpSpPr>
        <a:xfrm>
          <a:off x="0" y="0"/>
          <a:ext cx="0" cy="0"/>
          <a:chOff x="0" y="0"/>
          <a:chExt cx="0" cy="0"/>
        </a:xfrm>
      </p:grpSpPr>
      <p:sp>
        <p:nvSpPr>
          <p:cNvPr id="14" name="textruta 13"/>
          <p:cNvSpPr txBox="1"/>
          <p:nvPr userDrawn="1"/>
        </p:nvSpPr>
        <p:spPr>
          <a:xfrm>
            <a:off x="431801" y="2004442"/>
            <a:ext cx="8280400" cy="819721"/>
          </a:xfrm>
          <a:prstGeom prst="rect">
            <a:avLst/>
          </a:prstGeom>
        </p:spPr>
        <p:txBody>
          <a:bodyPr vert="horz" wrap="square" lIns="0" tIns="0" rIns="0" bIns="0" rtlCol="0" anchor="t" anchorCtr="0">
            <a:normAutofit/>
          </a:bodyPr>
          <a:lstStyle>
            <a:lvl1pPr marR="0" lvl="0" indent="0" algn="ctr" fontAlgn="auto">
              <a:lnSpc>
                <a:spcPct val="100000"/>
              </a:lnSpc>
              <a:spcBef>
                <a:spcPct val="20000"/>
              </a:spcBef>
              <a:spcAft>
                <a:spcPts val="0"/>
              </a:spcAft>
              <a:buClrTx/>
              <a:buSzTx/>
              <a:buFont typeface="Arial"/>
              <a:buNone/>
              <a:tabLst/>
              <a:defRPr sz="3200" b="1" baseline="0">
                <a:solidFill>
                  <a:schemeClr val="accent3"/>
                </a:solidFill>
                <a:latin typeface="+mj-lt"/>
              </a:defRPr>
            </a:lvl1pPr>
          </a:lstStyle>
          <a:p>
            <a:pPr lvl="0"/>
            <a:r>
              <a:rPr lang="sv-SE" dirty="0"/>
              <a:t>Vi gör studier möjligt.</a:t>
            </a:r>
          </a:p>
        </p:txBody>
      </p:sp>
      <p:sp>
        <p:nvSpPr>
          <p:cNvPr id="2" name="Platshållare för datum 1"/>
          <p:cNvSpPr>
            <a:spLocks noGrp="1"/>
          </p:cNvSpPr>
          <p:nvPr>
            <p:ph type="dt" sz="half" idx="10"/>
          </p:nvPr>
        </p:nvSpPr>
        <p:spPr/>
        <p:txBody>
          <a:bodyPr/>
          <a:lstStyle/>
          <a:p>
            <a:fld id="{5CFFA446-1393-4F56-BE95-A95A36B601B4}" type="datetime1">
              <a:rPr lang="sv-SE" smtClean="0"/>
              <a:t>2017-11-15</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BC9718A5-DA10-9E40-8151-F2E3306E85CE}" type="slidenum">
              <a:rPr lang="sv-SE" smtClean="0"/>
              <a:pPr/>
              <a:t>‹#›</a:t>
            </a:fld>
            <a:endParaRPr lang="sv-SE" dirty="0"/>
          </a:p>
        </p:txBody>
      </p:sp>
    </p:spTree>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tartsida">
    <p:bg>
      <p:bgPr>
        <a:solidFill>
          <a:schemeClr val="accent2"/>
        </a:solidFill>
        <a:effectLst/>
      </p:bgPr>
    </p:bg>
    <p:spTree>
      <p:nvGrpSpPr>
        <p:cNvPr id="1" name=""/>
        <p:cNvGrpSpPr/>
        <p:nvPr/>
      </p:nvGrpSpPr>
      <p:grpSpPr>
        <a:xfrm>
          <a:off x="0" y="0"/>
          <a:ext cx="0" cy="0"/>
          <a:chOff x="0" y="0"/>
          <a:chExt cx="0" cy="0"/>
        </a:xfrm>
      </p:grpSpPr>
      <p:sp>
        <p:nvSpPr>
          <p:cNvPr id="15" name="Platshållare för text 14"/>
          <p:cNvSpPr>
            <a:spLocks noGrp="1"/>
          </p:cNvSpPr>
          <p:nvPr>
            <p:ph type="body" sz="quarter" idx="11" hasCustomPrompt="1"/>
          </p:nvPr>
        </p:nvSpPr>
        <p:spPr>
          <a:xfrm>
            <a:off x="2142000" y="2310432"/>
            <a:ext cx="4860000" cy="513731"/>
          </a:xfrm>
          <a:prstGeom prst="rect">
            <a:avLst/>
          </a:prstGeom>
        </p:spPr>
        <p:txBody>
          <a:bodyPr/>
          <a:lstStyle>
            <a:lvl1pPr marL="0" indent="0" algn="ctr">
              <a:buNone/>
              <a:defRPr sz="2000" baseline="0">
                <a:latin typeface="+mj-lt"/>
              </a:defRPr>
            </a:lvl1pPr>
          </a:lstStyle>
          <a:p>
            <a:pPr lvl="0"/>
            <a:r>
              <a:rPr lang="sv-SE" dirty="0"/>
              <a:t>Underrubrik</a:t>
            </a:r>
          </a:p>
        </p:txBody>
      </p:sp>
      <p:sp>
        <p:nvSpPr>
          <p:cNvPr id="2" name="Rubrik 1"/>
          <p:cNvSpPr>
            <a:spLocks noGrp="1"/>
          </p:cNvSpPr>
          <p:nvPr>
            <p:ph type="title" hasCustomPrompt="1"/>
          </p:nvPr>
        </p:nvSpPr>
        <p:spPr>
          <a:xfrm>
            <a:off x="1512000" y="1590432"/>
            <a:ext cx="6120000" cy="720000"/>
          </a:xfrm>
        </p:spPr>
        <p:txBody>
          <a:bodyPr vert="horz" wrap="square" lIns="0" tIns="0" rIns="0" bIns="0" rtlCol="0" anchor="b">
            <a:normAutofit/>
          </a:bodyPr>
          <a:lstStyle>
            <a:lvl1pPr algn="ctr">
              <a:lnSpc>
                <a:spcPct val="90000"/>
              </a:lnSpc>
              <a:spcBef>
                <a:spcPts val="0"/>
              </a:spcBef>
              <a:defRPr lang="sv-SE" sz="4000" baseline="0" dirty="0">
                <a:solidFill>
                  <a:schemeClr val="accent3"/>
                </a:solidFill>
                <a:ea typeface="+mn-ea"/>
                <a:cs typeface="+mn-cs"/>
              </a:defRPr>
            </a:lvl1pPr>
          </a:lstStyle>
          <a:p>
            <a:pPr marL="0" lvl="0" indent="0" algn="ctr">
              <a:spcBef>
                <a:spcPct val="20000"/>
              </a:spcBef>
              <a:buFont typeface="Arial"/>
            </a:pPr>
            <a:r>
              <a:rPr lang="sv-SE" dirty="0"/>
              <a:t>Presentationens rubrik</a:t>
            </a:r>
          </a:p>
        </p:txBody>
      </p:sp>
      <p:sp>
        <p:nvSpPr>
          <p:cNvPr id="12" name="Platshållare för datum 11"/>
          <p:cNvSpPr>
            <a:spLocks noGrp="1"/>
          </p:cNvSpPr>
          <p:nvPr>
            <p:ph type="dt" sz="half" idx="12"/>
          </p:nvPr>
        </p:nvSpPr>
        <p:spPr>
          <a:xfrm>
            <a:off x="8066760" y="158749"/>
            <a:ext cx="900000" cy="108000"/>
          </a:xfrm>
        </p:spPr>
        <p:txBody>
          <a:bodyPr/>
          <a:lstStyle/>
          <a:p>
            <a:fld id="{29B38371-B081-494B-A0E2-A04C9BD1BA50}" type="datetime1">
              <a:rPr lang="sv-SE">
                <a:solidFill>
                  <a:srgbClr val="FFFFFF"/>
                </a:solidFill>
              </a:rPr>
              <a:pPr/>
              <a:t>2017-11-15</a:t>
            </a:fld>
            <a:endParaRPr dirty="0">
              <a:solidFill>
                <a:srgbClr val="FFFFFF"/>
              </a:solidFill>
            </a:endParaRPr>
          </a:p>
        </p:txBody>
      </p:sp>
    </p:spTree>
    <p:extLst>
      <p:ext uri="{BB962C8B-B14F-4D97-AF65-F5344CB8AC3E}">
        <p14:creationId xmlns:p14="http://schemas.microsoft.com/office/powerpoint/2010/main" val="1966628322"/>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rtsida med bild">
    <p:spTree>
      <p:nvGrpSpPr>
        <p:cNvPr id="1" name=""/>
        <p:cNvGrpSpPr/>
        <p:nvPr/>
      </p:nvGrpSpPr>
      <p:grpSpPr>
        <a:xfrm>
          <a:off x="0" y="0"/>
          <a:ext cx="0" cy="0"/>
          <a:chOff x="0" y="0"/>
          <a:chExt cx="0" cy="0"/>
        </a:xfrm>
      </p:grpSpPr>
      <p:sp>
        <p:nvSpPr>
          <p:cNvPr id="6" name="Platshållare för bild 2"/>
          <p:cNvSpPr>
            <a:spLocks noGrp="1"/>
          </p:cNvSpPr>
          <p:nvPr>
            <p:ph type="pic" sz="quarter" idx="15" hasCustomPrompt="1"/>
          </p:nvPr>
        </p:nvSpPr>
        <p:spPr>
          <a:xfrm>
            <a:off x="431800" y="0"/>
            <a:ext cx="8712200" cy="4443413"/>
          </a:xfrm>
          <a:prstGeom prst="rect">
            <a:avLst/>
          </a:prstGeom>
          <a:solidFill>
            <a:schemeClr val="bg2"/>
          </a:solidFill>
          <a:ln>
            <a:noFill/>
          </a:ln>
        </p:spPr>
        <p:txBody>
          <a:bodyPr lIns="72000" tIns="72000" rIns="72000" bIns="72000"/>
          <a:lstStyle>
            <a:lvl1pPr marL="0" indent="0">
              <a:buNone/>
              <a:defRPr>
                <a:latin typeface="+mj-lt"/>
              </a:defRPr>
            </a:lvl1pPr>
          </a:lstStyle>
          <a:p>
            <a:r>
              <a:rPr lang="sv-SE" dirty="0"/>
              <a:t>Klicka på bildramen och infoga önskad bild.</a:t>
            </a:r>
          </a:p>
        </p:txBody>
      </p:sp>
      <p:sp>
        <p:nvSpPr>
          <p:cNvPr id="15" name="Platshållare för text 14"/>
          <p:cNvSpPr>
            <a:spLocks noGrp="1"/>
          </p:cNvSpPr>
          <p:nvPr>
            <p:ph type="body" sz="quarter" idx="11" hasCustomPrompt="1"/>
          </p:nvPr>
        </p:nvSpPr>
        <p:spPr>
          <a:xfrm>
            <a:off x="2142000" y="2310432"/>
            <a:ext cx="4860000" cy="513731"/>
          </a:xfrm>
          <a:prstGeom prst="rect">
            <a:avLst/>
          </a:prstGeom>
        </p:spPr>
        <p:txBody>
          <a:bodyPr/>
          <a:lstStyle>
            <a:lvl1pPr marL="0" indent="0" algn="ctr">
              <a:buNone/>
              <a:defRPr sz="2000">
                <a:solidFill>
                  <a:schemeClr val="accent2"/>
                </a:solidFill>
                <a:latin typeface="+mj-lt"/>
              </a:defRPr>
            </a:lvl1pPr>
          </a:lstStyle>
          <a:p>
            <a:pPr lvl="0"/>
            <a:r>
              <a:rPr lang="sv-SE" dirty="0"/>
              <a:t>Underrubrik</a:t>
            </a:r>
          </a:p>
        </p:txBody>
      </p:sp>
      <p:sp>
        <p:nvSpPr>
          <p:cNvPr id="2" name="Rubrik 1"/>
          <p:cNvSpPr>
            <a:spLocks noGrp="1"/>
          </p:cNvSpPr>
          <p:nvPr>
            <p:ph type="title" hasCustomPrompt="1"/>
          </p:nvPr>
        </p:nvSpPr>
        <p:spPr>
          <a:xfrm>
            <a:off x="1512000" y="1590432"/>
            <a:ext cx="6120000" cy="720000"/>
          </a:xfrm>
        </p:spPr>
        <p:txBody>
          <a:bodyPr vert="horz" wrap="square" lIns="0" tIns="0" rIns="0" bIns="0" rtlCol="0" anchor="b">
            <a:normAutofit/>
          </a:bodyPr>
          <a:lstStyle>
            <a:lvl1pPr algn="ctr">
              <a:lnSpc>
                <a:spcPct val="90000"/>
              </a:lnSpc>
              <a:spcBef>
                <a:spcPts val="0"/>
              </a:spcBef>
              <a:defRPr lang="sv-SE" sz="4000" baseline="0" dirty="0">
                <a:solidFill>
                  <a:schemeClr val="accent3"/>
                </a:solidFill>
                <a:ea typeface="+mn-ea"/>
                <a:cs typeface="+mn-cs"/>
              </a:defRPr>
            </a:lvl1pPr>
          </a:lstStyle>
          <a:p>
            <a:pPr marL="0" lvl="0" indent="0" algn="ctr">
              <a:spcBef>
                <a:spcPct val="20000"/>
              </a:spcBef>
              <a:buFont typeface="Arial"/>
            </a:pPr>
            <a:r>
              <a:rPr lang="sv-SE" dirty="0"/>
              <a:t>Presentationens rubrik</a:t>
            </a:r>
          </a:p>
        </p:txBody>
      </p:sp>
      <p:sp>
        <p:nvSpPr>
          <p:cNvPr id="10" name="Platshållare för datum 9"/>
          <p:cNvSpPr>
            <a:spLocks noGrp="1"/>
          </p:cNvSpPr>
          <p:nvPr>
            <p:ph type="dt" sz="half" idx="16"/>
          </p:nvPr>
        </p:nvSpPr>
        <p:spPr>
          <a:xfrm>
            <a:off x="8066760" y="158749"/>
            <a:ext cx="900000" cy="108000"/>
          </a:xfrm>
        </p:spPr>
        <p:txBody>
          <a:bodyPr/>
          <a:lstStyle/>
          <a:p>
            <a:fld id="{23D150BE-6382-43E4-9FEC-0910A48D6AAB}" type="datetime1">
              <a:rPr lang="sv-SE">
                <a:solidFill>
                  <a:srgbClr val="000000"/>
                </a:solidFill>
              </a:rPr>
              <a:pPr/>
              <a:t>2017-11-15</a:t>
            </a:fld>
            <a:endParaRPr dirty="0">
              <a:solidFill>
                <a:srgbClr val="000000"/>
              </a:solidFill>
            </a:endParaRPr>
          </a:p>
        </p:txBody>
      </p:sp>
    </p:spTree>
    <p:extLst>
      <p:ext uri="{BB962C8B-B14F-4D97-AF65-F5344CB8AC3E}">
        <p14:creationId xmlns:p14="http://schemas.microsoft.com/office/powerpoint/2010/main" val="2149379936"/>
      </p:ext>
    </p:extLst>
  </p:cSld>
  <p:clrMapOvr>
    <a:masterClrMapping/>
  </p:clrMapOvr>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31800" y="1105280"/>
            <a:ext cx="8280400" cy="720000"/>
          </a:xfrm>
        </p:spPr>
        <p:txBody>
          <a:bodyPr/>
          <a:lstStyle>
            <a:lvl1pPr>
              <a:defRPr/>
            </a:lvl1pPr>
          </a:lstStyle>
          <a:p>
            <a:r>
              <a:rPr lang="sv-SE" dirty="0"/>
              <a:t>Underrubrik 24 pt</a:t>
            </a:r>
          </a:p>
        </p:txBody>
      </p:sp>
      <p:sp>
        <p:nvSpPr>
          <p:cNvPr id="7" name="Platshållare för innehåll 6"/>
          <p:cNvSpPr>
            <a:spLocks noGrp="1"/>
          </p:cNvSpPr>
          <p:nvPr>
            <p:ph sz="quarter" idx="13" hasCustomPrompt="1"/>
          </p:nvPr>
        </p:nvSpPr>
        <p:spPr>
          <a:xfrm>
            <a:off x="431800" y="1825280"/>
            <a:ext cx="8280400" cy="2618133"/>
          </a:xfrm>
        </p:spPr>
        <p:txBody>
          <a:bodyPr/>
          <a:lstStyle>
            <a:lvl1pPr>
              <a:defRPr/>
            </a:lvl1pPr>
          </a:lstStyle>
          <a:p>
            <a:pPr lvl="0"/>
            <a:r>
              <a:rPr lang="sv-SE" dirty="0"/>
              <a:t>Punktlista eller brödtext</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text 12"/>
          <p:cNvSpPr>
            <a:spLocks noGrp="1"/>
          </p:cNvSpPr>
          <p:nvPr>
            <p:ph type="body" sz="quarter" idx="14" hasCustomPrompt="1"/>
          </p:nvPr>
        </p:nvSpPr>
        <p:spPr>
          <a:xfrm>
            <a:off x="431800" y="518749"/>
            <a:ext cx="8280400"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6" name="Platshållare för datum 5"/>
          <p:cNvSpPr>
            <a:spLocks noGrp="1"/>
          </p:cNvSpPr>
          <p:nvPr>
            <p:ph type="dt" sz="half" idx="15"/>
          </p:nvPr>
        </p:nvSpPr>
        <p:spPr/>
        <p:txBody>
          <a:bodyPr/>
          <a:lstStyle/>
          <a:p>
            <a:fld id="{B5F7BC5E-0E28-47BF-85A7-CD37A2F33B3F}" type="datetime1">
              <a:rPr lang="sv-SE">
                <a:solidFill>
                  <a:srgbClr val="000000"/>
                </a:solidFill>
              </a:rPr>
              <a:pPr/>
              <a:t>2017-11-15</a:t>
            </a:fld>
            <a:endParaRPr dirty="0">
              <a:solidFill>
                <a:srgbClr val="000000"/>
              </a:solidFill>
            </a:endParaRPr>
          </a:p>
        </p:txBody>
      </p:sp>
      <p:sp>
        <p:nvSpPr>
          <p:cNvPr id="9" name="Platshållare för sidfot 8"/>
          <p:cNvSpPr>
            <a:spLocks noGrp="1"/>
          </p:cNvSpPr>
          <p:nvPr>
            <p:ph type="ftr" sz="quarter" idx="16"/>
          </p:nvPr>
        </p:nvSpPr>
        <p:spPr/>
        <p:txBody>
          <a:bodyPr/>
          <a:lstStyle/>
          <a:p>
            <a:r>
              <a:rPr>
                <a:solidFill>
                  <a:srgbClr val="000000"/>
                </a:solidFill>
              </a:rPr>
              <a:t>Presentationens namn</a:t>
            </a:r>
            <a:endParaRPr dirty="0">
              <a:solidFill>
                <a:srgbClr val="000000"/>
              </a:solidFill>
            </a:endParaRPr>
          </a:p>
        </p:txBody>
      </p:sp>
      <p:sp>
        <p:nvSpPr>
          <p:cNvPr id="10" name="Platshållare för bildnummer 9"/>
          <p:cNvSpPr>
            <a:spLocks noGrp="1"/>
          </p:cNvSpPr>
          <p:nvPr>
            <p:ph type="sldNum" sz="quarter" idx="17"/>
          </p:nvPr>
        </p:nvSpPr>
        <p:spPr/>
        <p:txBody>
          <a:bodyPr/>
          <a:lstStyle/>
          <a:p>
            <a:fld id="{BC9718A5-DA10-9E40-8151-F2E3306E85CE}" type="slidenum">
              <a:rPr lang="sv-SE" smtClean="0">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2349084398"/>
      </p:ext>
    </p:extLst>
  </p:cSld>
  <p:clrMapOvr>
    <a:masterClrMapping/>
  </p:clrMapOvr>
  <p:extLst mod="1">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och bild 1">
    <p:bg>
      <p:bgRef idx="1001">
        <a:schemeClr val="bg1"/>
      </p:bgRef>
    </p:bg>
    <p:spTree>
      <p:nvGrpSpPr>
        <p:cNvPr id="1" name=""/>
        <p:cNvGrpSpPr/>
        <p:nvPr/>
      </p:nvGrpSpPr>
      <p:grpSpPr>
        <a:xfrm>
          <a:off x="0" y="0"/>
          <a:ext cx="0" cy="0"/>
          <a:chOff x="0" y="0"/>
          <a:chExt cx="0" cy="0"/>
        </a:xfrm>
      </p:grpSpPr>
      <p:sp>
        <p:nvSpPr>
          <p:cNvPr id="3" name="Platshållare för bild 2"/>
          <p:cNvSpPr>
            <a:spLocks noGrp="1"/>
          </p:cNvSpPr>
          <p:nvPr>
            <p:ph type="pic" sz="quarter" idx="12"/>
          </p:nvPr>
        </p:nvSpPr>
        <p:spPr>
          <a:xfrm>
            <a:off x="3708400" y="-16199"/>
            <a:ext cx="5435599" cy="4452938"/>
          </a:xfrm>
          <a:prstGeom prst="rect">
            <a:avLst/>
          </a:prstGeom>
          <a:solidFill>
            <a:schemeClr val="bg2"/>
          </a:solidFill>
        </p:spPr>
        <p:txBody>
          <a:bodyPr lIns="72000" tIns="72000" rIns="72000" bIns="72000"/>
          <a:lstStyle>
            <a:lvl1pPr marL="0" indent="0">
              <a:buNone/>
              <a:defRPr>
                <a:latin typeface="+mj-lt"/>
              </a:defRPr>
            </a:lvl1pPr>
          </a:lstStyle>
          <a:p>
            <a:r>
              <a:rPr lang="sv-SE"/>
              <a:t>Klicka på ikonen för att lägga till en bild</a:t>
            </a:r>
            <a:endParaRPr lang="sv-SE" dirty="0"/>
          </a:p>
        </p:txBody>
      </p:sp>
      <p:sp>
        <p:nvSpPr>
          <p:cNvPr id="13" name="Platshållare för text 12"/>
          <p:cNvSpPr>
            <a:spLocks noGrp="1"/>
          </p:cNvSpPr>
          <p:nvPr>
            <p:ph type="body" sz="quarter" idx="10" hasCustomPrompt="1"/>
          </p:nvPr>
        </p:nvSpPr>
        <p:spPr>
          <a:xfrm>
            <a:off x="431800" y="518749"/>
            <a:ext cx="3024188"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9" name="Rubrik 8"/>
          <p:cNvSpPr>
            <a:spLocks noGrp="1"/>
          </p:cNvSpPr>
          <p:nvPr>
            <p:ph type="title" hasCustomPrompt="1"/>
          </p:nvPr>
        </p:nvSpPr>
        <p:spPr>
          <a:xfrm>
            <a:off x="431800" y="1105280"/>
            <a:ext cx="3024188" cy="720000"/>
          </a:xfrm>
        </p:spPr>
        <p:txBody>
          <a:bodyPr/>
          <a:lstStyle>
            <a:lvl1pPr>
              <a:defRPr/>
            </a:lvl1pPr>
          </a:lstStyle>
          <a:p>
            <a:r>
              <a:rPr lang="sv-SE" dirty="0"/>
              <a:t>Underrubrik 24 pt, max 2 rader</a:t>
            </a:r>
          </a:p>
        </p:txBody>
      </p:sp>
      <p:sp>
        <p:nvSpPr>
          <p:cNvPr id="15" name="Platshållare för text 14"/>
          <p:cNvSpPr>
            <a:spLocks noGrp="1"/>
          </p:cNvSpPr>
          <p:nvPr>
            <p:ph type="body" sz="quarter" idx="18" hasCustomPrompt="1"/>
          </p:nvPr>
        </p:nvSpPr>
        <p:spPr>
          <a:xfrm>
            <a:off x="431800" y="2931413"/>
            <a:ext cx="3024188" cy="1512000"/>
          </a:xfrm>
        </p:spPr>
        <p:txBody>
          <a:bodyPr/>
          <a:lstStyle>
            <a:lvl1pPr>
              <a:defRPr/>
            </a:lvl1pPr>
          </a:lstStyle>
          <a:p>
            <a:pPr lvl="0"/>
            <a:r>
              <a:rPr lang="sv-SE" dirty="0"/>
              <a:t>Punktlista eller brödtext</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datum 1"/>
          <p:cNvSpPr>
            <a:spLocks noGrp="1"/>
          </p:cNvSpPr>
          <p:nvPr>
            <p:ph type="dt" sz="half" idx="19"/>
          </p:nvPr>
        </p:nvSpPr>
        <p:spPr/>
        <p:txBody>
          <a:bodyPr/>
          <a:lstStyle/>
          <a:p>
            <a:fld id="{B965F891-0431-47C7-B4DE-938A8F0A2806}" type="datetime1">
              <a:rPr lang="sv-SE">
                <a:solidFill>
                  <a:srgbClr val="000000"/>
                </a:solidFill>
              </a:rPr>
              <a:pPr/>
              <a:t>2017-11-15</a:t>
            </a:fld>
            <a:endParaRPr dirty="0">
              <a:solidFill>
                <a:srgbClr val="000000"/>
              </a:solidFill>
            </a:endParaRPr>
          </a:p>
        </p:txBody>
      </p:sp>
      <p:sp>
        <p:nvSpPr>
          <p:cNvPr id="4" name="Platshållare för sidfot 3"/>
          <p:cNvSpPr>
            <a:spLocks noGrp="1"/>
          </p:cNvSpPr>
          <p:nvPr>
            <p:ph type="ftr" sz="quarter" idx="20"/>
          </p:nvPr>
        </p:nvSpPr>
        <p:spPr/>
        <p:txBody>
          <a:bodyPr/>
          <a:lstStyle/>
          <a:p>
            <a:r>
              <a:rPr>
                <a:solidFill>
                  <a:srgbClr val="000000"/>
                </a:solidFill>
              </a:rPr>
              <a:t>Presentationens namn</a:t>
            </a:r>
            <a:endParaRPr dirty="0">
              <a:solidFill>
                <a:srgbClr val="000000"/>
              </a:solidFill>
            </a:endParaRPr>
          </a:p>
        </p:txBody>
      </p:sp>
      <p:sp>
        <p:nvSpPr>
          <p:cNvPr id="5" name="Platshållare för bildnummer 4"/>
          <p:cNvSpPr>
            <a:spLocks noGrp="1"/>
          </p:cNvSpPr>
          <p:nvPr>
            <p:ph type="sldNum" sz="quarter" idx="21"/>
          </p:nvPr>
        </p:nvSpPr>
        <p:spPr/>
        <p:txBody>
          <a:bodyPr/>
          <a:lstStyle/>
          <a:p>
            <a:fld id="{BC9718A5-DA10-9E40-8151-F2E3306E85CE}" type="slidenum">
              <a:rPr lang="sv-SE" smtClean="0">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2529966968"/>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2" pos="2336" userDrawn="1">
          <p15:clr>
            <a:srgbClr val="FBAE40"/>
          </p15:clr>
        </p15:guide>
        <p15:guide id="4" pos="2177" userDrawn="1">
          <p15:clr>
            <a:srgbClr val="FBAE40"/>
          </p15:clr>
        </p15:guide>
        <p15:guide id="5" pos="5488"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och bild 2">
    <p:bg>
      <p:bgRef idx="1001">
        <a:schemeClr val="bg1"/>
      </p:bgRef>
    </p:bg>
    <p:spTree>
      <p:nvGrpSpPr>
        <p:cNvPr id="1" name=""/>
        <p:cNvGrpSpPr/>
        <p:nvPr/>
      </p:nvGrpSpPr>
      <p:grpSpPr>
        <a:xfrm>
          <a:off x="0" y="0"/>
          <a:ext cx="0" cy="0"/>
          <a:chOff x="0" y="0"/>
          <a:chExt cx="0" cy="0"/>
        </a:xfrm>
      </p:grpSpPr>
      <p:sp>
        <p:nvSpPr>
          <p:cNvPr id="23" name="Platshållare för bild 2"/>
          <p:cNvSpPr>
            <a:spLocks noGrp="1"/>
          </p:cNvSpPr>
          <p:nvPr>
            <p:ph type="pic" sz="quarter" idx="23"/>
          </p:nvPr>
        </p:nvSpPr>
        <p:spPr>
          <a:xfrm>
            <a:off x="5435600" y="-6674"/>
            <a:ext cx="3708399" cy="4443413"/>
          </a:xfrm>
          <a:prstGeom prst="rect">
            <a:avLst/>
          </a:prstGeom>
          <a:solidFill>
            <a:schemeClr val="bg2"/>
          </a:solidFill>
        </p:spPr>
        <p:txBody>
          <a:bodyPr lIns="72000" tIns="72000" rIns="72000" bIns="72000"/>
          <a:lstStyle>
            <a:lvl1pPr marL="0" indent="0">
              <a:buNone/>
              <a:defRPr>
                <a:latin typeface="+mj-lt"/>
              </a:defRPr>
            </a:lvl1pPr>
          </a:lstStyle>
          <a:p>
            <a:r>
              <a:rPr lang="sv-SE"/>
              <a:t>Klicka på ikonen för att lägga till en bild</a:t>
            </a:r>
            <a:endParaRPr lang="sv-SE" dirty="0"/>
          </a:p>
        </p:txBody>
      </p:sp>
      <p:sp>
        <p:nvSpPr>
          <p:cNvPr id="13" name="Platshållare för text 12"/>
          <p:cNvSpPr>
            <a:spLocks noGrp="1"/>
          </p:cNvSpPr>
          <p:nvPr>
            <p:ph type="body" sz="quarter" idx="10" hasCustomPrompt="1"/>
          </p:nvPr>
        </p:nvSpPr>
        <p:spPr>
          <a:xfrm>
            <a:off x="431800" y="518749"/>
            <a:ext cx="4140200"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7" name="Rubrik 6"/>
          <p:cNvSpPr>
            <a:spLocks noGrp="1"/>
          </p:cNvSpPr>
          <p:nvPr>
            <p:ph type="title" hasCustomPrompt="1"/>
          </p:nvPr>
        </p:nvSpPr>
        <p:spPr>
          <a:xfrm>
            <a:off x="431800" y="1105280"/>
            <a:ext cx="4140200" cy="720000"/>
          </a:xfrm>
        </p:spPr>
        <p:txBody>
          <a:bodyPr/>
          <a:lstStyle>
            <a:lvl1pPr>
              <a:defRPr/>
            </a:lvl1pPr>
          </a:lstStyle>
          <a:p>
            <a:r>
              <a:rPr lang="sv-SE" dirty="0"/>
              <a:t>Underrubrik 24 pt, </a:t>
            </a:r>
            <a:br>
              <a:rPr lang="sv-SE" dirty="0"/>
            </a:br>
            <a:r>
              <a:rPr lang="sv-SE" dirty="0"/>
              <a:t>max 2 rader</a:t>
            </a:r>
          </a:p>
        </p:txBody>
      </p:sp>
      <p:sp>
        <p:nvSpPr>
          <p:cNvPr id="10" name="Platshållare för text 9"/>
          <p:cNvSpPr>
            <a:spLocks noGrp="1"/>
          </p:cNvSpPr>
          <p:nvPr>
            <p:ph type="body" sz="quarter" idx="27" hasCustomPrompt="1"/>
          </p:nvPr>
        </p:nvSpPr>
        <p:spPr>
          <a:xfrm>
            <a:off x="431800" y="2283413"/>
            <a:ext cx="2595880" cy="2160000"/>
          </a:xfrm>
        </p:spPr>
        <p:txBody>
          <a:bodyPr numCol="1"/>
          <a:lstStyle>
            <a:lvl1pPr>
              <a:defRPr/>
            </a:lvl1pPr>
          </a:lstStyle>
          <a:p>
            <a:pPr lvl="0"/>
            <a:r>
              <a:rPr lang="sv-SE" dirty="0"/>
              <a:t>Punktlista eller brödtext</a:t>
            </a:r>
          </a:p>
          <a:p>
            <a:pPr lvl="1"/>
            <a:r>
              <a:rPr lang="sv-SE" dirty="0"/>
              <a:t>Nivå två</a:t>
            </a:r>
          </a:p>
          <a:p>
            <a:pPr lvl="2"/>
            <a:r>
              <a:rPr lang="sv-SE" dirty="0"/>
              <a:t>Nivå tre</a:t>
            </a:r>
          </a:p>
          <a:p>
            <a:pPr lvl="3"/>
            <a:r>
              <a:rPr lang="sv-SE" dirty="0"/>
              <a:t>Nivå fyra</a:t>
            </a:r>
          </a:p>
          <a:p>
            <a:pPr lvl="4"/>
            <a:r>
              <a:rPr lang="sv-SE" dirty="0"/>
              <a:t>Nivå fem</a:t>
            </a:r>
          </a:p>
        </p:txBody>
      </p:sp>
      <p:sp>
        <p:nvSpPr>
          <p:cNvPr id="17" name="Platshållare för text 16"/>
          <p:cNvSpPr>
            <a:spLocks noGrp="1"/>
          </p:cNvSpPr>
          <p:nvPr>
            <p:ph type="body" sz="quarter" idx="31" hasCustomPrompt="1"/>
          </p:nvPr>
        </p:nvSpPr>
        <p:spPr>
          <a:xfrm>
            <a:off x="3318933" y="2283413"/>
            <a:ext cx="1253067" cy="2160000"/>
          </a:xfrm>
        </p:spPr>
        <p:txBody>
          <a:bodyPr>
            <a:noAutofit/>
          </a:bodyPr>
          <a:lstStyle>
            <a:lvl2pPr>
              <a:defRPr/>
            </a:lvl2pPr>
            <a:lvl3pPr>
              <a:defRPr baseline="0"/>
            </a:lvl3pPr>
          </a:lstStyle>
          <a:p>
            <a:pPr lvl="1"/>
            <a:r>
              <a:rPr lang="sv-SE" dirty="0"/>
              <a:t>Punktlista 01</a:t>
            </a:r>
          </a:p>
          <a:p>
            <a:pPr lvl="2"/>
            <a:r>
              <a:rPr lang="sv-SE" dirty="0"/>
              <a:t>Punktlista 02</a:t>
            </a:r>
          </a:p>
        </p:txBody>
      </p:sp>
      <p:sp>
        <p:nvSpPr>
          <p:cNvPr id="2" name="Platshållare för datum 1"/>
          <p:cNvSpPr>
            <a:spLocks noGrp="1"/>
          </p:cNvSpPr>
          <p:nvPr>
            <p:ph type="dt" sz="half" idx="32"/>
          </p:nvPr>
        </p:nvSpPr>
        <p:spPr/>
        <p:txBody>
          <a:bodyPr/>
          <a:lstStyle/>
          <a:p>
            <a:fld id="{ACA1A2BA-4350-435F-A7D7-5817CE3C6529}" type="datetime1">
              <a:rPr lang="sv-SE">
                <a:solidFill>
                  <a:srgbClr val="000000"/>
                </a:solidFill>
              </a:rPr>
              <a:pPr/>
              <a:t>2017-11-15</a:t>
            </a:fld>
            <a:endParaRPr dirty="0">
              <a:solidFill>
                <a:srgbClr val="000000"/>
              </a:solidFill>
            </a:endParaRPr>
          </a:p>
        </p:txBody>
      </p:sp>
      <p:sp>
        <p:nvSpPr>
          <p:cNvPr id="3" name="Platshållare för sidfot 2"/>
          <p:cNvSpPr>
            <a:spLocks noGrp="1"/>
          </p:cNvSpPr>
          <p:nvPr>
            <p:ph type="ftr" sz="quarter" idx="33"/>
          </p:nvPr>
        </p:nvSpPr>
        <p:spPr/>
        <p:txBody>
          <a:bodyPr/>
          <a:lstStyle/>
          <a:p>
            <a:r>
              <a:rPr>
                <a:solidFill>
                  <a:srgbClr val="000000"/>
                </a:solidFill>
              </a:rPr>
              <a:t>Presentationens namn</a:t>
            </a:r>
            <a:endParaRPr dirty="0">
              <a:solidFill>
                <a:srgbClr val="000000"/>
              </a:solidFill>
            </a:endParaRPr>
          </a:p>
        </p:txBody>
      </p:sp>
      <p:sp>
        <p:nvSpPr>
          <p:cNvPr id="4" name="Platshållare för bildnummer 3"/>
          <p:cNvSpPr>
            <a:spLocks noGrp="1"/>
          </p:cNvSpPr>
          <p:nvPr>
            <p:ph type="sldNum" sz="quarter" idx="34"/>
          </p:nvPr>
        </p:nvSpPr>
        <p:spPr/>
        <p:txBody>
          <a:bodyPr/>
          <a:lstStyle/>
          <a:p>
            <a:fld id="{BC9718A5-DA10-9E40-8151-F2E3306E85CE}" type="slidenum">
              <a:rPr lang="sv-SE" smtClean="0">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3584565314"/>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272" userDrawn="1">
          <p15:clr>
            <a:srgbClr val="FBAE40"/>
          </p15:clr>
        </p15:guide>
        <p15:guide id="2" pos="5488" userDrawn="1">
          <p15:clr>
            <a:srgbClr val="FBAE40"/>
          </p15:clr>
        </p15:guide>
        <p15:guide id="3" pos="2336" userDrawn="1">
          <p15:clr>
            <a:srgbClr val="FBAE40"/>
          </p15:clr>
        </p15:guide>
        <p15:guide id="4" pos="3424"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och bild 3">
    <p:bg>
      <p:bgPr>
        <a:solidFill>
          <a:srgbClr val="421761"/>
        </a:solidFill>
        <a:effectLst/>
      </p:bgPr>
    </p:bg>
    <p:spTree>
      <p:nvGrpSpPr>
        <p:cNvPr id="1" name=""/>
        <p:cNvGrpSpPr/>
        <p:nvPr/>
      </p:nvGrpSpPr>
      <p:grpSpPr>
        <a:xfrm>
          <a:off x="0" y="0"/>
          <a:ext cx="0" cy="0"/>
          <a:chOff x="0" y="0"/>
          <a:chExt cx="0" cy="0"/>
        </a:xfrm>
      </p:grpSpPr>
      <p:sp>
        <p:nvSpPr>
          <p:cNvPr id="3" name="Platshållare för bild 2"/>
          <p:cNvSpPr>
            <a:spLocks noGrp="1"/>
          </p:cNvSpPr>
          <p:nvPr>
            <p:ph type="pic" sz="quarter" idx="23"/>
          </p:nvPr>
        </p:nvSpPr>
        <p:spPr>
          <a:xfrm>
            <a:off x="5435600" y="0"/>
            <a:ext cx="3708399" cy="4443413"/>
          </a:xfrm>
          <a:prstGeom prst="rect">
            <a:avLst/>
          </a:prstGeom>
        </p:spPr>
        <p:txBody>
          <a:bodyPr lIns="72000" tIns="72000" rIns="72000" bIns="72000"/>
          <a:lstStyle>
            <a:lvl1pPr marL="0" indent="0">
              <a:buNone/>
              <a:defRPr>
                <a:latin typeface="+mj-lt"/>
              </a:defRPr>
            </a:lvl1pPr>
          </a:lstStyle>
          <a:p>
            <a:r>
              <a:rPr lang="sv-SE"/>
              <a:t>Klicka på ikonen för att lägga till en bild</a:t>
            </a:r>
            <a:endParaRPr lang="sv-SE" dirty="0"/>
          </a:p>
        </p:txBody>
      </p:sp>
      <p:sp>
        <p:nvSpPr>
          <p:cNvPr id="2" name="Rubrik 1"/>
          <p:cNvSpPr>
            <a:spLocks noGrp="1"/>
          </p:cNvSpPr>
          <p:nvPr>
            <p:ph type="title" hasCustomPrompt="1"/>
          </p:nvPr>
        </p:nvSpPr>
        <p:spPr>
          <a:xfrm>
            <a:off x="431800" y="1105280"/>
            <a:ext cx="4140201" cy="720000"/>
          </a:xfrm>
        </p:spPr>
        <p:txBody>
          <a:bodyPr/>
          <a:lstStyle>
            <a:lvl1pPr>
              <a:defRPr>
                <a:solidFill>
                  <a:schemeClr val="tx1"/>
                </a:solidFill>
              </a:defRPr>
            </a:lvl1pPr>
          </a:lstStyle>
          <a:p>
            <a:r>
              <a:rPr lang="sv-SE" dirty="0"/>
              <a:t>Underrubrik 24 pt, </a:t>
            </a:r>
            <a:br>
              <a:rPr lang="sv-SE" dirty="0"/>
            </a:br>
            <a:r>
              <a:rPr lang="sv-SE" dirty="0"/>
              <a:t>max 2 rader</a:t>
            </a:r>
          </a:p>
        </p:txBody>
      </p:sp>
      <p:sp>
        <p:nvSpPr>
          <p:cNvPr id="11" name="Platshållare för text 12"/>
          <p:cNvSpPr>
            <a:spLocks noGrp="1"/>
          </p:cNvSpPr>
          <p:nvPr>
            <p:ph type="body" sz="quarter" idx="10" hasCustomPrompt="1"/>
          </p:nvPr>
        </p:nvSpPr>
        <p:spPr>
          <a:xfrm>
            <a:off x="431800" y="518749"/>
            <a:ext cx="4140200" cy="576000"/>
          </a:xfrm>
          <a:prstGeom prst="rect">
            <a:avLst/>
          </a:prstGeom>
        </p:spPr>
        <p:txBody>
          <a:bodyPr/>
          <a:lstStyle>
            <a:lvl1pPr marL="0" indent="0" algn="l">
              <a:buNone/>
              <a:defRPr sz="2400" b="0" baseline="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6" name="Platshållare för text 5"/>
          <p:cNvSpPr>
            <a:spLocks noGrp="1"/>
          </p:cNvSpPr>
          <p:nvPr>
            <p:ph type="body" sz="quarter" idx="27" hasCustomPrompt="1"/>
          </p:nvPr>
        </p:nvSpPr>
        <p:spPr>
          <a:xfrm>
            <a:off x="431800" y="1990725"/>
            <a:ext cx="4140200" cy="2452688"/>
          </a:xfrm>
        </p:spPr>
        <p:txBody>
          <a:bodyPr anchor="ctr"/>
          <a:lstStyle>
            <a:lvl1pPr marL="171450" indent="-171450">
              <a:buClr>
                <a:schemeClr val="accent3"/>
              </a:buClr>
              <a:buSzPct val="120000"/>
              <a:buFont typeface="Arial" panose="020B0604020202020204" pitchFamily="34" charset="0"/>
              <a:buChar char="•"/>
              <a:defRPr sz="1600" b="0" baseline="0"/>
            </a:lvl1pPr>
            <a:lvl2pPr marL="358775" indent="-176213">
              <a:buClr>
                <a:schemeClr val="accent4"/>
              </a:buClr>
              <a:defRPr/>
            </a:lvl2pPr>
            <a:lvl3pPr marL="534988" indent="-182563">
              <a:buClr>
                <a:schemeClr val="tx1"/>
              </a:buClr>
              <a:defRPr baseline="0"/>
            </a:lvl3pPr>
            <a:lvl4pPr marL="717550" indent="-176213">
              <a:buClr>
                <a:schemeClr val="tx1"/>
              </a:buClr>
              <a:tabLst/>
              <a:defRPr/>
            </a:lvl4pPr>
            <a:lvl5pPr marL="893763" indent="-182563">
              <a:buClr>
                <a:schemeClr val="tx1"/>
              </a:buClr>
              <a:defRPr baseline="0"/>
            </a:lvl5pPr>
          </a:lstStyle>
          <a:p>
            <a:pPr lvl="0"/>
            <a:r>
              <a:rPr lang="sv-SE" dirty="0"/>
              <a:t>Punktlista 01 16 pt (centreras på höjden)</a:t>
            </a:r>
          </a:p>
          <a:p>
            <a:pPr lvl="1"/>
            <a:r>
              <a:rPr lang="sv-SE" dirty="0"/>
              <a:t>Punktlista 02</a:t>
            </a:r>
          </a:p>
          <a:p>
            <a:pPr lvl="2"/>
            <a:r>
              <a:rPr lang="sv-SE" dirty="0"/>
              <a:t>Punktlista 03</a:t>
            </a:r>
          </a:p>
          <a:p>
            <a:pPr lvl="3"/>
            <a:r>
              <a:rPr lang="sv-SE" dirty="0"/>
              <a:t>Punktlista 04</a:t>
            </a:r>
          </a:p>
          <a:p>
            <a:pPr lvl="4"/>
            <a:r>
              <a:rPr lang="sv-SE" dirty="0"/>
              <a:t>Punktlista 05</a:t>
            </a:r>
          </a:p>
        </p:txBody>
      </p:sp>
      <p:sp>
        <p:nvSpPr>
          <p:cNvPr id="4" name="Platshållare för datum 3"/>
          <p:cNvSpPr>
            <a:spLocks noGrp="1"/>
          </p:cNvSpPr>
          <p:nvPr>
            <p:ph type="dt" sz="half" idx="28"/>
          </p:nvPr>
        </p:nvSpPr>
        <p:spPr/>
        <p:txBody>
          <a:bodyPr/>
          <a:lstStyle/>
          <a:p>
            <a:fld id="{6F16864E-AB87-4105-BB70-6332C6AF3C3B}" type="datetime1">
              <a:rPr lang="sv-SE">
                <a:solidFill>
                  <a:srgbClr val="FFFFFF"/>
                </a:solidFill>
              </a:rPr>
              <a:pPr/>
              <a:t>2017-11-15</a:t>
            </a:fld>
            <a:endParaRPr dirty="0">
              <a:solidFill>
                <a:srgbClr val="FFFFFF"/>
              </a:solidFill>
            </a:endParaRPr>
          </a:p>
        </p:txBody>
      </p:sp>
      <p:sp>
        <p:nvSpPr>
          <p:cNvPr id="5" name="Platshållare för sidfot 4"/>
          <p:cNvSpPr>
            <a:spLocks noGrp="1"/>
          </p:cNvSpPr>
          <p:nvPr>
            <p:ph type="ftr" sz="quarter" idx="29"/>
          </p:nvPr>
        </p:nvSpPr>
        <p:spPr/>
        <p:txBody>
          <a:bodyPr/>
          <a:lstStyle/>
          <a:p>
            <a:r>
              <a:rPr>
                <a:solidFill>
                  <a:srgbClr val="FFFFFF"/>
                </a:solidFill>
              </a:rPr>
              <a:t>Presentationens namn</a:t>
            </a:r>
            <a:endParaRPr dirty="0">
              <a:solidFill>
                <a:srgbClr val="FFFFFF"/>
              </a:solidFill>
            </a:endParaRPr>
          </a:p>
        </p:txBody>
      </p:sp>
      <p:sp>
        <p:nvSpPr>
          <p:cNvPr id="7" name="Platshållare för bildnummer 6"/>
          <p:cNvSpPr>
            <a:spLocks noGrp="1"/>
          </p:cNvSpPr>
          <p:nvPr>
            <p:ph type="sldNum" sz="quarter" idx="30"/>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Tree>
    <p:extLst>
      <p:ext uri="{BB962C8B-B14F-4D97-AF65-F5344CB8AC3E}">
        <p14:creationId xmlns:p14="http://schemas.microsoft.com/office/powerpoint/2010/main" val="3147850338"/>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p:bg>
      <p:bgPr>
        <a:solidFill>
          <a:srgbClr val="421761"/>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5" hasCustomPrompt="1"/>
          </p:nvPr>
        </p:nvSpPr>
        <p:spPr>
          <a:xfrm>
            <a:off x="979463" y="1825279"/>
            <a:ext cx="6480000" cy="2618134"/>
          </a:xfrm>
        </p:spPr>
        <p:txBody>
          <a:bodyPr anchor="ctr">
            <a:normAutofit/>
          </a:bodyPr>
          <a:lstStyle>
            <a:lvl1pPr marL="176213" indent="-176213">
              <a:buClr>
                <a:schemeClr val="accent3"/>
              </a:buClr>
              <a:buSzPct val="120000"/>
              <a:buFont typeface="Arial" panose="020B0604020202020204" pitchFamily="34" charset="0"/>
              <a:buChar char="•"/>
              <a:defRPr lang="sv-SE" sz="1600" b="0" kern="1200" baseline="0" dirty="0" smtClean="0">
                <a:solidFill>
                  <a:schemeClr val="tx1"/>
                </a:solidFill>
                <a:latin typeface="+mn-lt"/>
                <a:ea typeface="+mn-ea"/>
                <a:cs typeface="+mn-cs"/>
              </a:defRPr>
            </a:lvl1pPr>
            <a:lvl2pPr marL="358775" indent="-176213">
              <a:buClr>
                <a:schemeClr val="accent4"/>
              </a:buClr>
              <a:buFont typeface="Arial" panose="020B0604020202020204" pitchFamily="34" charset="0"/>
              <a:buChar char="•"/>
              <a:defRPr sz="1000" b="0"/>
            </a:lvl2pPr>
            <a:lvl3pPr marL="534988" indent="-182563">
              <a:buClr>
                <a:schemeClr val="tx1"/>
              </a:buClr>
              <a:buFont typeface="Arial" panose="020B0604020202020204" pitchFamily="34" charset="0"/>
              <a:buChar char="•"/>
              <a:defRPr sz="1000" b="0"/>
            </a:lvl3pPr>
            <a:lvl4pPr marL="717550" indent="-176213">
              <a:buFont typeface="Arial" panose="020B0604020202020204" pitchFamily="34" charset="0"/>
              <a:buChar char="•"/>
              <a:defRPr sz="1000" b="0"/>
            </a:lvl4pPr>
            <a:lvl5pPr marL="893763" indent="-182563">
              <a:buClr>
                <a:schemeClr val="tx1"/>
              </a:buClr>
              <a:buFont typeface="Arial" panose="020B0604020202020204" pitchFamily="34" charset="0"/>
              <a:buChar char="•"/>
              <a:tabLst/>
              <a:defRPr sz="1000" b="0" baseline="0"/>
            </a:lvl5pPr>
          </a:lstStyle>
          <a:p>
            <a:pPr lvl="0"/>
            <a:r>
              <a:rPr lang="sv-SE" dirty="0"/>
              <a:t>Punktlista 01 16 pt (centreras på höjden)</a:t>
            </a:r>
          </a:p>
          <a:p>
            <a:pPr lvl="1"/>
            <a:r>
              <a:rPr lang="sv-SE" dirty="0"/>
              <a:t>Punktlista 02</a:t>
            </a:r>
          </a:p>
          <a:p>
            <a:pPr lvl="2"/>
            <a:r>
              <a:rPr lang="sv-SE" dirty="0"/>
              <a:t>Punktlista 03</a:t>
            </a:r>
          </a:p>
          <a:p>
            <a:pPr lvl="3"/>
            <a:r>
              <a:rPr lang="sv-SE" dirty="0"/>
              <a:t>Punktlista 04</a:t>
            </a:r>
          </a:p>
          <a:p>
            <a:pPr lvl="4"/>
            <a:r>
              <a:rPr lang="sv-SE" dirty="0"/>
              <a:t>Punktlista 05</a:t>
            </a:r>
          </a:p>
        </p:txBody>
      </p:sp>
      <p:sp>
        <p:nvSpPr>
          <p:cNvPr id="4" name="Rubrik 3"/>
          <p:cNvSpPr>
            <a:spLocks noGrp="1"/>
          </p:cNvSpPr>
          <p:nvPr>
            <p:ph type="title" hasCustomPrompt="1"/>
          </p:nvPr>
        </p:nvSpPr>
        <p:spPr>
          <a:xfrm>
            <a:off x="431800" y="1105279"/>
            <a:ext cx="8280400" cy="720000"/>
          </a:xfrm>
        </p:spPr>
        <p:txBody>
          <a:bodyPr/>
          <a:lstStyle>
            <a:lvl1pPr>
              <a:defRPr>
                <a:solidFill>
                  <a:schemeClr val="tx1"/>
                </a:solidFill>
              </a:defRPr>
            </a:lvl1pPr>
          </a:lstStyle>
          <a:p>
            <a:r>
              <a:rPr lang="sv-SE" dirty="0"/>
              <a:t>Underrubrik 24 pt, </a:t>
            </a:r>
            <a:br>
              <a:rPr lang="sv-SE" dirty="0"/>
            </a:br>
            <a:r>
              <a:rPr lang="sv-SE" dirty="0"/>
              <a:t>max 2 rader</a:t>
            </a:r>
          </a:p>
        </p:txBody>
      </p:sp>
      <p:sp>
        <p:nvSpPr>
          <p:cNvPr id="10" name="Platshållare för text 12"/>
          <p:cNvSpPr>
            <a:spLocks noGrp="1"/>
          </p:cNvSpPr>
          <p:nvPr>
            <p:ph type="body" sz="quarter" idx="10" hasCustomPrompt="1"/>
          </p:nvPr>
        </p:nvSpPr>
        <p:spPr>
          <a:xfrm>
            <a:off x="431800" y="518749"/>
            <a:ext cx="8280400" cy="576000"/>
          </a:xfrm>
          <a:prstGeom prst="rect">
            <a:avLst/>
          </a:prstGeom>
        </p:spPr>
        <p:txBody>
          <a:bodyPr/>
          <a:lstStyle>
            <a:lvl1pPr marL="0" indent="0" algn="l">
              <a:buNone/>
              <a:defRPr sz="2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2" name="Platshållare för datum 1"/>
          <p:cNvSpPr>
            <a:spLocks noGrp="1"/>
          </p:cNvSpPr>
          <p:nvPr>
            <p:ph type="dt" sz="half" idx="16"/>
          </p:nvPr>
        </p:nvSpPr>
        <p:spPr/>
        <p:txBody>
          <a:bodyPr/>
          <a:lstStyle/>
          <a:p>
            <a:fld id="{62782D0B-66BB-4E77-8900-6C31F9948681}" type="datetime1">
              <a:rPr lang="sv-SE">
                <a:solidFill>
                  <a:srgbClr val="FFFFFF"/>
                </a:solidFill>
              </a:rPr>
              <a:pPr/>
              <a:t>2017-11-15</a:t>
            </a:fld>
            <a:endParaRPr dirty="0">
              <a:solidFill>
                <a:srgbClr val="FFFFFF"/>
              </a:solidFill>
            </a:endParaRPr>
          </a:p>
        </p:txBody>
      </p:sp>
      <p:sp>
        <p:nvSpPr>
          <p:cNvPr id="5" name="Platshållare för sidfot 4"/>
          <p:cNvSpPr>
            <a:spLocks noGrp="1"/>
          </p:cNvSpPr>
          <p:nvPr>
            <p:ph type="ftr" sz="quarter" idx="17"/>
          </p:nvPr>
        </p:nvSpPr>
        <p:spPr/>
        <p:txBody>
          <a:bodyPr/>
          <a:lstStyle/>
          <a:p>
            <a:r>
              <a:rPr>
                <a:solidFill>
                  <a:srgbClr val="FFFFFF"/>
                </a:solidFill>
              </a:rPr>
              <a:t>Presentationens namn</a:t>
            </a:r>
            <a:endParaRPr dirty="0">
              <a:solidFill>
                <a:srgbClr val="FFFFFF"/>
              </a:solidFill>
            </a:endParaRPr>
          </a:p>
        </p:txBody>
      </p:sp>
      <p:sp>
        <p:nvSpPr>
          <p:cNvPr id="6" name="Platshållare för bildnummer 5"/>
          <p:cNvSpPr>
            <a:spLocks noGrp="1"/>
          </p:cNvSpPr>
          <p:nvPr>
            <p:ph type="sldNum" sz="quarter" idx="18"/>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Tree>
    <p:extLst>
      <p:ext uri="{BB962C8B-B14F-4D97-AF65-F5344CB8AC3E}">
        <p14:creationId xmlns:p14="http://schemas.microsoft.com/office/powerpoint/2010/main" val="1657827040"/>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vit">
    <p:bg>
      <p:bgPr>
        <a:solidFill>
          <a:schemeClr val="tx1"/>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5" hasCustomPrompt="1"/>
          </p:nvPr>
        </p:nvSpPr>
        <p:spPr>
          <a:xfrm>
            <a:off x="979463" y="1825279"/>
            <a:ext cx="6480000" cy="2618134"/>
          </a:xfrm>
        </p:spPr>
        <p:txBody>
          <a:bodyPr anchor="ctr">
            <a:normAutofit/>
          </a:bodyPr>
          <a:lstStyle>
            <a:lvl1pPr marL="176213" indent="-176213">
              <a:buClr>
                <a:schemeClr val="accent3"/>
              </a:buClr>
              <a:buSzPct val="120000"/>
              <a:buFont typeface="Arial" panose="020B0604020202020204" pitchFamily="34" charset="0"/>
              <a:buChar char="•"/>
              <a:defRPr lang="sv-SE" sz="1600" b="0" kern="1200" baseline="0" dirty="0" smtClean="0">
                <a:solidFill>
                  <a:schemeClr val="bg1"/>
                </a:solidFill>
                <a:latin typeface="+mn-lt"/>
                <a:ea typeface="+mn-ea"/>
                <a:cs typeface="+mn-cs"/>
              </a:defRPr>
            </a:lvl1pPr>
            <a:lvl2pPr marL="358775" indent="-176213">
              <a:buClr>
                <a:schemeClr val="accent4"/>
              </a:buClr>
              <a:buFont typeface="Arial" panose="020B0604020202020204" pitchFamily="34" charset="0"/>
              <a:buChar char="•"/>
              <a:defRPr sz="1000" b="0">
                <a:solidFill>
                  <a:schemeClr val="bg1"/>
                </a:solidFill>
              </a:defRPr>
            </a:lvl2pPr>
            <a:lvl3pPr marL="534988" indent="-182563">
              <a:buClrTx/>
              <a:buFont typeface="Arial" panose="020B0604020202020204" pitchFamily="34" charset="0"/>
              <a:buChar char="•"/>
              <a:defRPr sz="1000" b="0">
                <a:solidFill>
                  <a:schemeClr val="bg1"/>
                </a:solidFill>
              </a:defRPr>
            </a:lvl3pPr>
            <a:lvl4pPr marL="717550" indent="-176213">
              <a:buFont typeface="Arial" panose="020B0604020202020204" pitchFamily="34" charset="0"/>
              <a:buChar char="•"/>
              <a:defRPr sz="1000" b="0">
                <a:solidFill>
                  <a:schemeClr val="bg1"/>
                </a:solidFill>
              </a:defRPr>
            </a:lvl4pPr>
            <a:lvl5pPr marL="882650" indent="-171450">
              <a:buClrTx/>
              <a:buFont typeface="Arial" panose="020B0604020202020204" pitchFamily="34" charset="0"/>
              <a:buChar char="•"/>
              <a:tabLst/>
              <a:defRPr sz="1000" b="0" baseline="0">
                <a:solidFill>
                  <a:schemeClr val="bg1"/>
                </a:solidFill>
              </a:defRPr>
            </a:lvl5pPr>
          </a:lstStyle>
          <a:p>
            <a:pPr lvl="0"/>
            <a:r>
              <a:rPr lang="sv-SE" dirty="0"/>
              <a:t>Punktlista 01 16 pt (centreras på höjden)</a:t>
            </a:r>
          </a:p>
          <a:p>
            <a:pPr lvl="1"/>
            <a:r>
              <a:rPr lang="sv-SE" dirty="0"/>
              <a:t>Punktlista 02</a:t>
            </a:r>
          </a:p>
          <a:p>
            <a:pPr lvl="2"/>
            <a:r>
              <a:rPr lang="sv-SE" dirty="0"/>
              <a:t>Punktlista 03</a:t>
            </a:r>
          </a:p>
          <a:p>
            <a:pPr lvl="3"/>
            <a:r>
              <a:rPr lang="sv-SE" dirty="0"/>
              <a:t>Punktlista 04</a:t>
            </a:r>
          </a:p>
          <a:p>
            <a:pPr lvl="4"/>
            <a:r>
              <a:rPr lang="sv-SE" dirty="0"/>
              <a:t>	Punktlista 05</a:t>
            </a:r>
          </a:p>
        </p:txBody>
      </p:sp>
      <p:sp>
        <p:nvSpPr>
          <p:cNvPr id="4" name="Rubrik 3"/>
          <p:cNvSpPr>
            <a:spLocks noGrp="1"/>
          </p:cNvSpPr>
          <p:nvPr>
            <p:ph type="title" hasCustomPrompt="1"/>
          </p:nvPr>
        </p:nvSpPr>
        <p:spPr>
          <a:xfrm>
            <a:off x="431800" y="1105279"/>
            <a:ext cx="8280400" cy="720000"/>
          </a:xfrm>
        </p:spPr>
        <p:txBody>
          <a:bodyPr/>
          <a:lstStyle>
            <a:lvl1pPr>
              <a:defRPr>
                <a:solidFill>
                  <a:srgbClr val="421761"/>
                </a:solidFill>
              </a:defRPr>
            </a:lvl1pPr>
          </a:lstStyle>
          <a:p>
            <a:r>
              <a:rPr lang="sv-SE" dirty="0"/>
              <a:t>Underrubrik 24 pt, </a:t>
            </a:r>
            <a:br>
              <a:rPr lang="sv-SE" dirty="0"/>
            </a:br>
            <a:r>
              <a:rPr lang="sv-SE" dirty="0"/>
              <a:t>max 2 rader</a:t>
            </a:r>
          </a:p>
        </p:txBody>
      </p:sp>
      <p:sp>
        <p:nvSpPr>
          <p:cNvPr id="10" name="Platshållare för text 12"/>
          <p:cNvSpPr>
            <a:spLocks noGrp="1"/>
          </p:cNvSpPr>
          <p:nvPr>
            <p:ph type="body" sz="quarter" idx="10" hasCustomPrompt="1"/>
          </p:nvPr>
        </p:nvSpPr>
        <p:spPr>
          <a:xfrm>
            <a:off x="431800" y="518749"/>
            <a:ext cx="8280400"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11" name="Platshållare för datum 10"/>
          <p:cNvSpPr>
            <a:spLocks noGrp="1"/>
          </p:cNvSpPr>
          <p:nvPr>
            <p:ph type="dt" sz="half" idx="16"/>
          </p:nvPr>
        </p:nvSpPr>
        <p:spPr/>
        <p:txBody>
          <a:bodyPr/>
          <a:lstStyle/>
          <a:p>
            <a:fld id="{239B562F-4254-4535-BF47-4168B5E5C3AC}" type="datetime1">
              <a:rPr lang="sv-SE">
                <a:solidFill>
                  <a:srgbClr val="FFFFFF"/>
                </a:solidFill>
              </a:rPr>
              <a:pPr/>
              <a:t>2017-11-15</a:t>
            </a:fld>
            <a:endParaRPr dirty="0">
              <a:solidFill>
                <a:srgbClr val="FFFFFF"/>
              </a:solidFill>
            </a:endParaRPr>
          </a:p>
        </p:txBody>
      </p:sp>
      <p:sp>
        <p:nvSpPr>
          <p:cNvPr id="12" name="Platshållare för sidfot 11"/>
          <p:cNvSpPr>
            <a:spLocks noGrp="1"/>
          </p:cNvSpPr>
          <p:nvPr>
            <p:ph type="ftr" sz="quarter" idx="17"/>
          </p:nvPr>
        </p:nvSpPr>
        <p:spPr>
          <a:xfrm>
            <a:off x="179388" y="158749"/>
            <a:ext cx="3529012" cy="360000"/>
          </a:xfrm>
        </p:spPr>
        <p:txBody>
          <a:bodyPr/>
          <a:lstStyle>
            <a:lvl1pPr>
              <a:defRPr>
                <a:solidFill>
                  <a:schemeClr val="bg1"/>
                </a:solidFill>
              </a:defRPr>
            </a:lvl1pPr>
          </a:lstStyle>
          <a:p>
            <a:r>
              <a:rPr>
                <a:solidFill>
                  <a:srgbClr val="000000"/>
                </a:solidFill>
              </a:rPr>
              <a:t>Presentationens namn</a:t>
            </a:r>
            <a:endParaRPr dirty="0">
              <a:solidFill>
                <a:srgbClr val="000000"/>
              </a:solidFill>
            </a:endParaRPr>
          </a:p>
        </p:txBody>
      </p:sp>
      <p:sp>
        <p:nvSpPr>
          <p:cNvPr id="13" name="Platshållare för bildnummer 12"/>
          <p:cNvSpPr>
            <a:spLocks noGrp="1"/>
          </p:cNvSpPr>
          <p:nvPr>
            <p:ph type="sldNum" sz="quarter" idx="18"/>
          </p:nvPr>
        </p:nvSpPr>
        <p:spPr/>
        <p:txBody>
          <a:bodyPr/>
          <a:lstStyle>
            <a:lvl1pPr>
              <a:defRPr>
                <a:solidFill>
                  <a:schemeClr val="bg1"/>
                </a:solidFill>
              </a:defRPr>
            </a:lvl1pPr>
          </a:lstStyle>
          <a:p>
            <a:fld id="{BC9718A5-DA10-9E40-8151-F2E3306E85CE}" type="slidenum">
              <a:rPr lang="sv-SE" smtClean="0">
                <a:solidFill>
                  <a:srgbClr val="000000"/>
                </a:solidFill>
              </a:rPr>
              <a:pPr/>
              <a:t>‹#›</a:t>
            </a:fld>
            <a:endParaRPr lang="sv-SE" dirty="0">
              <a:solidFill>
                <a:srgbClr val="000000"/>
              </a:solidFill>
            </a:endParaRPr>
          </a:p>
        </p:txBody>
      </p:sp>
      <p:sp>
        <p:nvSpPr>
          <p:cNvPr id="17" name="textruta 16"/>
          <p:cNvSpPr txBox="1"/>
          <p:nvPr userDrawn="1"/>
        </p:nvSpPr>
        <p:spPr>
          <a:xfrm>
            <a:off x="178650" y="4768238"/>
            <a:ext cx="900000" cy="180000"/>
          </a:xfrm>
          <a:prstGeom prst="rect">
            <a:avLst/>
          </a:prstGeom>
          <a:noFill/>
        </p:spPr>
        <p:txBody>
          <a:bodyPr wrap="none" lIns="0" tIns="0" rIns="0" bIns="0" rtlCol="0" anchor="b" anchorCtr="0">
            <a:noAutofit/>
          </a:bodyPr>
          <a:lstStyle/>
          <a:p>
            <a:r>
              <a:rPr lang="sv-SE" sz="600" dirty="0">
                <a:solidFill>
                  <a:srgbClr val="000000"/>
                </a:solidFill>
              </a:rPr>
              <a:t>Vi gör studier möjligt.</a:t>
            </a:r>
          </a:p>
          <a:p>
            <a:r>
              <a:rPr lang="sv-SE" sz="600" dirty="0" err="1">
                <a:solidFill>
                  <a:srgbClr val="000000"/>
                </a:solidFill>
              </a:rPr>
              <a:t>csn.se</a:t>
            </a:r>
            <a:endParaRPr lang="sv-SE" sz="600" dirty="0">
              <a:solidFill>
                <a:srgbClr val="000000"/>
              </a:solidFill>
            </a:endParaRPr>
          </a:p>
        </p:txBody>
      </p:sp>
    </p:spTree>
    <p:extLst>
      <p:ext uri="{BB962C8B-B14F-4D97-AF65-F5344CB8AC3E}">
        <p14:creationId xmlns:p14="http://schemas.microsoft.com/office/powerpoint/2010/main" val="309316350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31800" y="1105280"/>
            <a:ext cx="8280400" cy="720000"/>
          </a:xfrm>
        </p:spPr>
        <p:txBody>
          <a:bodyPr/>
          <a:lstStyle>
            <a:lvl1pPr>
              <a:defRPr/>
            </a:lvl1pPr>
          </a:lstStyle>
          <a:p>
            <a:r>
              <a:rPr lang="sv-SE" dirty="0"/>
              <a:t>Underrubrik 24 pt</a:t>
            </a:r>
          </a:p>
        </p:txBody>
      </p:sp>
      <p:sp>
        <p:nvSpPr>
          <p:cNvPr id="7" name="Platshållare för innehåll 6"/>
          <p:cNvSpPr>
            <a:spLocks noGrp="1"/>
          </p:cNvSpPr>
          <p:nvPr>
            <p:ph sz="quarter" idx="13" hasCustomPrompt="1"/>
          </p:nvPr>
        </p:nvSpPr>
        <p:spPr>
          <a:xfrm>
            <a:off x="431800" y="1825280"/>
            <a:ext cx="8280400" cy="2618133"/>
          </a:xfrm>
        </p:spPr>
        <p:txBody>
          <a:bodyPr/>
          <a:lstStyle>
            <a:lvl1pPr>
              <a:defRPr/>
            </a:lvl1pPr>
          </a:lstStyle>
          <a:p>
            <a:pPr lvl="0"/>
            <a:r>
              <a:rPr lang="sv-SE" dirty="0"/>
              <a:t>Brödtext 10 pt</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text 12"/>
          <p:cNvSpPr>
            <a:spLocks noGrp="1"/>
          </p:cNvSpPr>
          <p:nvPr>
            <p:ph type="body" sz="quarter" idx="14" hasCustomPrompt="1"/>
          </p:nvPr>
        </p:nvSpPr>
        <p:spPr>
          <a:xfrm>
            <a:off x="431800" y="518749"/>
            <a:ext cx="8280400"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6" name="Platshållare för datum 5"/>
          <p:cNvSpPr>
            <a:spLocks noGrp="1"/>
          </p:cNvSpPr>
          <p:nvPr>
            <p:ph type="dt" sz="half" idx="15"/>
          </p:nvPr>
        </p:nvSpPr>
        <p:spPr/>
        <p:txBody>
          <a:bodyPr/>
          <a:lstStyle/>
          <a:p>
            <a:fld id="{7B59A3C7-FFD6-4ADD-8811-E9077063E920}" type="datetime1">
              <a:rPr lang="sv-SE" smtClean="0"/>
              <a:t>2017-11-15</a:t>
            </a:fld>
            <a:endParaRPr lang="sv-SE" dirty="0"/>
          </a:p>
        </p:txBody>
      </p:sp>
      <p:sp>
        <p:nvSpPr>
          <p:cNvPr id="9" name="Platshållare för sidfot 8"/>
          <p:cNvSpPr>
            <a:spLocks noGrp="1"/>
          </p:cNvSpPr>
          <p:nvPr>
            <p:ph type="ftr" sz="quarter" idx="16"/>
          </p:nvPr>
        </p:nvSpPr>
        <p:spPr/>
        <p:txBody>
          <a:bodyPr/>
          <a:lstStyle/>
          <a:p>
            <a:endParaRPr lang="sv-SE" dirty="0"/>
          </a:p>
        </p:txBody>
      </p:sp>
      <p:sp>
        <p:nvSpPr>
          <p:cNvPr id="10" name="Platshållare för bildnummer 9"/>
          <p:cNvSpPr>
            <a:spLocks noGrp="1"/>
          </p:cNvSpPr>
          <p:nvPr>
            <p:ph type="sldNum" sz="quarter" idx="17"/>
          </p:nvPr>
        </p:nvSpPr>
        <p:spPr/>
        <p:txBody>
          <a:bodyPr/>
          <a:lstStyle/>
          <a:p>
            <a:fld id="{BC9718A5-DA10-9E40-8151-F2E3306E85CE}" type="slidenum">
              <a:rPr lang="sv-SE" smtClean="0"/>
              <a:pPr/>
              <a:t>‹#›</a:t>
            </a:fld>
            <a:endParaRPr lang="sv-SE" dirty="0"/>
          </a:p>
        </p:txBody>
      </p:sp>
    </p:spTree>
    <p:extLst>
      <p:ext uri="{BB962C8B-B14F-4D97-AF65-F5344CB8AC3E}">
        <p14:creationId xmlns:p14="http://schemas.microsoft.com/office/powerpoint/2010/main" val="979171477"/>
      </p:ext>
    </p:extLst>
  </p:cSld>
  <p:clrMapOvr>
    <a:masterClrMapping/>
  </p:clrMapOvr>
  <p:extLst mod="1">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apitel">
    <p:bg>
      <p:bgPr>
        <a:solidFill>
          <a:srgbClr val="421761"/>
        </a:solidFill>
        <a:effectLst/>
      </p:bgPr>
    </p:bg>
    <p:spTree>
      <p:nvGrpSpPr>
        <p:cNvPr id="1" name=""/>
        <p:cNvGrpSpPr/>
        <p:nvPr/>
      </p:nvGrpSpPr>
      <p:grpSpPr>
        <a:xfrm>
          <a:off x="0" y="0"/>
          <a:ext cx="0" cy="0"/>
          <a:chOff x="0" y="0"/>
          <a:chExt cx="0" cy="0"/>
        </a:xfrm>
      </p:grpSpPr>
      <p:sp>
        <p:nvSpPr>
          <p:cNvPr id="9" name="Rubrik 8"/>
          <p:cNvSpPr>
            <a:spLocks noGrp="1"/>
          </p:cNvSpPr>
          <p:nvPr>
            <p:ph type="title" hasCustomPrompt="1"/>
          </p:nvPr>
        </p:nvSpPr>
        <p:spPr>
          <a:xfrm>
            <a:off x="1515268" y="2006053"/>
            <a:ext cx="6156000" cy="828000"/>
          </a:xfrm>
        </p:spPr>
        <p:txBody>
          <a:bodyPr vert="horz" wrap="square" lIns="0" tIns="0" rIns="0" bIns="0" rtlCol="0" anchor="ctr" anchorCtr="0">
            <a:normAutofit/>
          </a:bodyPr>
          <a:lstStyle>
            <a:lvl1pPr algn="ctr">
              <a:defRPr lang="sv-SE" sz="4800">
                <a:solidFill>
                  <a:schemeClr val="accent4"/>
                </a:solidFill>
                <a:ea typeface="+mn-ea"/>
                <a:cs typeface="+mn-cs"/>
              </a:defRPr>
            </a:lvl1pPr>
          </a:lstStyle>
          <a:p>
            <a:pPr lvl="0"/>
            <a:r>
              <a:rPr lang="sv-SE" dirty="0"/>
              <a:t>Kapitel-/Pausbild</a:t>
            </a:r>
          </a:p>
        </p:txBody>
      </p:sp>
      <p:sp>
        <p:nvSpPr>
          <p:cNvPr id="2" name="Platshållare för datum 1"/>
          <p:cNvSpPr>
            <a:spLocks noGrp="1"/>
          </p:cNvSpPr>
          <p:nvPr>
            <p:ph type="dt" sz="half" idx="10"/>
          </p:nvPr>
        </p:nvSpPr>
        <p:spPr/>
        <p:txBody>
          <a:bodyPr/>
          <a:lstStyle/>
          <a:p>
            <a:fld id="{5D2D1414-EC12-4319-B793-99EDD083BC17}" type="datetime1">
              <a:rPr lang="sv-SE">
                <a:solidFill>
                  <a:srgbClr val="FFFFFF"/>
                </a:solidFill>
              </a:rPr>
              <a:pPr/>
              <a:t>2017-11-15</a:t>
            </a:fld>
            <a:endParaRPr dirty="0">
              <a:solidFill>
                <a:srgbClr val="FFFFFF"/>
              </a:solidFill>
            </a:endParaRPr>
          </a:p>
        </p:txBody>
      </p:sp>
      <p:sp>
        <p:nvSpPr>
          <p:cNvPr id="3" name="Platshållare för sidfot 2"/>
          <p:cNvSpPr>
            <a:spLocks noGrp="1"/>
          </p:cNvSpPr>
          <p:nvPr>
            <p:ph type="ftr" sz="quarter" idx="11"/>
          </p:nvPr>
        </p:nvSpPr>
        <p:spPr/>
        <p:txBody>
          <a:bodyPr/>
          <a:lstStyle/>
          <a:p>
            <a:r>
              <a:rPr>
                <a:solidFill>
                  <a:srgbClr val="FFFFFF"/>
                </a:solidFill>
              </a:rPr>
              <a:t>Presentationens namn</a:t>
            </a:r>
            <a:endParaRPr dirty="0">
              <a:solidFill>
                <a:srgbClr val="FFFFFF"/>
              </a:solidFill>
            </a:endParaRPr>
          </a:p>
        </p:txBody>
      </p:sp>
      <p:sp>
        <p:nvSpPr>
          <p:cNvPr id="4" name="Platshållare för bildnummer 3"/>
          <p:cNvSpPr>
            <a:spLocks noGrp="1"/>
          </p:cNvSpPr>
          <p:nvPr>
            <p:ph type="sldNum" sz="quarter" idx="12"/>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Tree>
    <p:extLst>
      <p:ext uri="{BB962C8B-B14F-4D97-AF65-F5344CB8AC3E}">
        <p14:creationId xmlns:p14="http://schemas.microsoft.com/office/powerpoint/2010/main" val="372841385"/>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unkter pilar animerad">
    <p:bg>
      <p:bgPr>
        <a:solidFill>
          <a:srgbClr val="421761"/>
        </a:solidFill>
        <a:effectLst/>
      </p:bgPr>
    </p:bg>
    <p:spTree>
      <p:nvGrpSpPr>
        <p:cNvPr id="1" name=""/>
        <p:cNvGrpSpPr/>
        <p:nvPr/>
      </p:nvGrpSpPr>
      <p:grpSpPr>
        <a:xfrm>
          <a:off x="0" y="0"/>
          <a:ext cx="0" cy="0"/>
          <a:chOff x="0" y="0"/>
          <a:chExt cx="0" cy="0"/>
        </a:xfrm>
      </p:grpSpPr>
      <p:sp>
        <p:nvSpPr>
          <p:cNvPr id="15" name="Platshållare för text 14"/>
          <p:cNvSpPr>
            <a:spLocks noGrp="1"/>
          </p:cNvSpPr>
          <p:nvPr>
            <p:ph type="body" sz="quarter" idx="11" hasCustomPrompt="1"/>
          </p:nvPr>
        </p:nvSpPr>
        <p:spPr>
          <a:xfrm>
            <a:off x="1556882" y="836651"/>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latin typeface="+mj-lt"/>
              </a:defRPr>
            </a:lvl1pPr>
          </a:lstStyle>
          <a:p>
            <a:pPr lvl="0"/>
            <a:r>
              <a:rPr lang="sv-SE" dirty="0"/>
              <a:t>Rubrik 20 pt</a:t>
            </a:r>
          </a:p>
        </p:txBody>
      </p:sp>
      <p:sp>
        <p:nvSpPr>
          <p:cNvPr id="5" name="Platshållare för text 14"/>
          <p:cNvSpPr>
            <a:spLocks noGrp="1"/>
          </p:cNvSpPr>
          <p:nvPr>
            <p:ph type="body" sz="quarter" idx="15" hasCustomPrompt="1"/>
          </p:nvPr>
        </p:nvSpPr>
        <p:spPr>
          <a:xfrm>
            <a:off x="2461657" y="2131626"/>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latin typeface="+mj-lt"/>
              </a:defRPr>
            </a:lvl1pPr>
          </a:lstStyle>
          <a:p>
            <a:pPr lvl="0"/>
            <a:r>
              <a:rPr lang="sv-SE" dirty="0"/>
              <a:t>Rubrik 20 pt</a:t>
            </a:r>
          </a:p>
        </p:txBody>
      </p:sp>
      <p:sp>
        <p:nvSpPr>
          <p:cNvPr id="7" name="Platshållare för text 14"/>
          <p:cNvSpPr>
            <a:spLocks noGrp="1"/>
          </p:cNvSpPr>
          <p:nvPr>
            <p:ph type="body" sz="quarter" idx="17" hasCustomPrompt="1"/>
          </p:nvPr>
        </p:nvSpPr>
        <p:spPr>
          <a:xfrm>
            <a:off x="3385682" y="3387917"/>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latin typeface="+mj-lt"/>
              </a:defRPr>
            </a:lvl1pPr>
          </a:lstStyle>
          <a:p>
            <a:pPr lvl="0"/>
            <a:r>
              <a:rPr lang="sv-SE" dirty="0"/>
              <a:t>Rubrik 20 pt</a:t>
            </a:r>
          </a:p>
        </p:txBody>
      </p:sp>
      <p:grpSp>
        <p:nvGrpSpPr>
          <p:cNvPr id="22" name="Group 13"/>
          <p:cNvGrpSpPr>
            <a:grpSpLocks noChangeAspect="1"/>
          </p:cNvGrpSpPr>
          <p:nvPr userDrawn="1"/>
        </p:nvGrpSpPr>
        <p:grpSpPr bwMode="auto">
          <a:xfrm>
            <a:off x="-76200" y="1998662"/>
            <a:ext cx="2398713" cy="566737"/>
            <a:chOff x="-48" y="1259"/>
            <a:chExt cx="1511" cy="357"/>
          </a:xfrm>
        </p:grpSpPr>
        <p:sp>
          <p:nvSpPr>
            <p:cNvPr id="24" name="Freeform 14"/>
            <p:cNvSpPr>
              <a:spLocks/>
            </p:cNvSpPr>
            <p:nvPr userDrawn="1"/>
          </p:nvSpPr>
          <p:spPr bwMode="auto">
            <a:xfrm>
              <a:off x="1229" y="1381"/>
              <a:ext cx="234" cy="235"/>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5" name="Freeform 15"/>
            <p:cNvSpPr>
              <a:spLocks/>
            </p:cNvSpPr>
            <p:nvPr userDrawn="1"/>
          </p:nvSpPr>
          <p:spPr bwMode="auto">
            <a:xfrm>
              <a:off x="1395" y="1425"/>
              <a:ext cx="24" cy="24"/>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6" name="Freeform 16"/>
            <p:cNvSpPr>
              <a:spLocks/>
            </p:cNvSpPr>
            <p:nvPr userDrawn="1"/>
          </p:nvSpPr>
          <p:spPr bwMode="auto">
            <a:xfrm>
              <a:off x="1229" y="1259"/>
              <a:ext cx="234" cy="234"/>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7" name="Freeform 17"/>
            <p:cNvSpPr>
              <a:spLocks/>
            </p:cNvSpPr>
            <p:nvPr userDrawn="1"/>
          </p:nvSpPr>
          <p:spPr bwMode="auto">
            <a:xfrm>
              <a:off x="1395" y="1425"/>
              <a:ext cx="24" cy="24"/>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8" name="Freeform 18"/>
            <p:cNvSpPr>
              <a:spLocks/>
            </p:cNvSpPr>
            <p:nvPr userDrawn="1"/>
          </p:nvSpPr>
          <p:spPr bwMode="auto">
            <a:xfrm>
              <a:off x="-48" y="1386"/>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9" name="Freeform 19"/>
            <p:cNvSpPr>
              <a:spLocks/>
            </p:cNvSpPr>
            <p:nvPr userDrawn="1"/>
          </p:nvSpPr>
          <p:spPr bwMode="auto">
            <a:xfrm>
              <a:off x="1395" y="1425"/>
              <a:ext cx="24" cy="24"/>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grpSp>
      <p:grpSp>
        <p:nvGrpSpPr>
          <p:cNvPr id="30" name="Group 22"/>
          <p:cNvGrpSpPr>
            <a:grpSpLocks noChangeAspect="1"/>
          </p:cNvGrpSpPr>
          <p:nvPr userDrawn="1"/>
        </p:nvGrpSpPr>
        <p:grpSpPr bwMode="auto">
          <a:xfrm>
            <a:off x="-976313" y="703687"/>
            <a:ext cx="2400300" cy="566738"/>
            <a:chOff x="-615" y="439"/>
            <a:chExt cx="1512" cy="357"/>
          </a:xfrm>
        </p:grpSpPr>
        <p:sp>
          <p:nvSpPr>
            <p:cNvPr id="32" name="Freeform 23"/>
            <p:cNvSpPr>
              <a:spLocks/>
            </p:cNvSpPr>
            <p:nvPr userDrawn="1"/>
          </p:nvSpPr>
          <p:spPr bwMode="auto">
            <a:xfrm>
              <a:off x="663" y="562"/>
              <a:ext cx="234" cy="234"/>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3" name="Freeform 24"/>
            <p:cNvSpPr>
              <a:spLocks/>
            </p:cNvSpPr>
            <p:nvPr userDrawn="1"/>
          </p:nvSpPr>
          <p:spPr bwMode="auto">
            <a:xfrm>
              <a:off x="829" y="606"/>
              <a:ext cx="24" cy="23"/>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4" name="Freeform 25"/>
            <p:cNvSpPr>
              <a:spLocks/>
            </p:cNvSpPr>
            <p:nvPr userDrawn="1"/>
          </p:nvSpPr>
          <p:spPr bwMode="auto">
            <a:xfrm>
              <a:off x="663" y="439"/>
              <a:ext cx="234" cy="235"/>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5" name="Freeform 26"/>
            <p:cNvSpPr>
              <a:spLocks/>
            </p:cNvSpPr>
            <p:nvPr userDrawn="1"/>
          </p:nvSpPr>
          <p:spPr bwMode="auto">
            <a:xfrm>
              <a:off x="829" y="606"/>
              <a:ext cx="24" cy="23"/>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6" name="Freeform 27"/>
            <p:cNvSpPr>
              <a:spLocks/>
            </p:cNvSpPr>
            <p:nvPr userDrawn="1"/>
          </p:nvSpPr>
          <p:spPr bwMode="auto">
            <a:xfrm>
              <a:off x="-615" y="566"/>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7" name="Freeform 28"/>
            <p:cNvSpPr>
              <a:spLocks/>
            </p:cNvSpPr>
            <p:nvPr userDrawn="1"/>
          </p:nvSpPr>
          <p:spPr bwMode="auto">
            <a:xfrm>
              <a:off x="829" y="606"/>
              <a:ext cx="24" cy="23"/>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grpSp>
      <p:grpSp>
        <p:nvGrpSpPr>
          <p:cNvPr id="39" name="Grupp 38"/>
          <p:cNvGrpSpPr/>
          <p:nvPr userDrawn="1"/>
        </p:nvGrpSpPr>
        <p:grpSpPr>
          <a:xfrm>
            <a:off x="-143670" y="3254952"/>
            <a:ext cx="3393285" cy="566738"/>
            <a:chOff x="-143670" y="3254952"/>
            <a:chExt cx="3393285" cy="566738"/>
          </a:xfrm>
        </p:grpSpPr>
        <p:sp>
          <p:nvSpPr>
            <p:cNvPr id="12" name="Freeform 5"/>
            <p:cNvSpPr>
              <a:spLocks/>
            </p:cNvSpPr>
            <p:nvPr userDrawn="1"/>
          </p:nvSpPr>
          <p:spPr bwMode="auto">
            <a:xfrm>
              <a:off x="2879727" y="3448627"/>
              <a:ext cx="369888" cy="373063"/>
            </a:xfrm>
            <a:custGeom>
              <a:avLst/>
              <a:gdLst>
                <a:gd name="T0" fmla="*/ 54 w 642"/>
                <a:gd name="T1" fmla="*/ 390 h 642"/>
                <a:gd name="T2" fmla="*/ 54 w 642"/>
                <a:gd name="T3" fmla="*/ 390 h 642"/>
                <a:gd name="T4" fmla="*/ 390 w 642"/>
                <a:gd name="T5" fmla="*/ 55 h 642"/>
                <a:gd name="T6" fmla="*/ 587 w 642"/>
                <a:gd name="T7" fmla="*/ 55 h 642"/>
                <a:gd name="T8" fmla="*/ 587 w 642"/>
                <a:gd name="T9" fmla="*/ 252 h 642"/>
                <a:gd name="T10" fmla="*/ 251 w 642"/>
                <a:gd name="T11" fmla="*/ 588 h 642"/>
                <a:gd name="T12" fmla="*/ 54 w 642"/>
                <a:gd name="T13" fmla="*/ 588 h 642"/>
                <a:gd name="T14" fmla="*/ 54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4" y="390"/>
                  </a:moveTo>
                  <a:lnTo>
                    <a:pt x="54" y="390"/>
                  </a:lnTo>
                  <a:lnTo>
                    <a:pt x="390" y="55"/>
                  </a:lnTo>
                  <a:cubicBezTo>
                    <a:pt x="444" y="0"/>
                    <a:pt x="533" y="0"/>
                    <a:pt x="587" y="55"/>
                  </a:cubicBezTo>
                  <a:cubicBezTo>
                    <a:pt x="642" y="109"/>
                    <a:pt x="642" y="197"/>
                    <a:pt x="587" y="252"/>
                  </a:cubicBezTo>
                  <a:lnTo>
                    <a:pt x="251" y="588"/>
                  </a:lnTo>
                  <a:cubicBezTo>
                    <a:pt x="197" y="642"/>
                    <a:pt x="109" y="642"/>
                    <a:pt x="54" y="588"/>
                  </a:cubicBezTo>
                  <a:cubicBezTo>
                    <a:pt x="0" y="533"/>
                    <a:pt x="0" y="445"/>
                    <a:pt x="54" y="390"/>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3" name="Freeform 6"/>
            <p:cNvSpPr>
              <a:spLocks/>
            </p:cNvSpPr>
            <p:nvPr userDrawn="1"/>
          </p:nvSpPr>
          <p:spPr bwMode="auto">
            <a:xfrm>
              <a:off x="3141664" y="3518477"/>
              <a:ext cx="38100" cy="38100"/>
            </a:xfrm>
            <a:custGeom>
              <a:avLst/>
              <a:gdLst>
                <a:gd name="T0" fmla="*/ 12 w 65"/>
                <a:gd name="T1" fmla="*/ 53 h 65"/>
                <a:gd name="T2" fmla="*/ 12 w 65"/>
                <a:gd name="T3" fmla="*/ 53 h 65"/>
                <a:gd name="T4" fmla="*/ 12 w 65"/>
                <a:gd name="T5" fmla="*/ 11 h 65"/>
                <a:gd name="T6" fmla="*/ 54 w 65"/>
                <a:gd name="T7" fmla="*/ 11 h 65"/>
                <a:gd name="T8" fmla="*/ 54 w 65"/>
                <a:gd name="T9" fmla="*/ 53 h 65"/>
                <a:gd name="T10" fmla="*/ 12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12" y="53"/>
                  </a:moveTo>
                  <a:lnTo>
                    <a:pt x="12" y="53"/>
                  </a:lnTo>
                  <a:cubicBezTo>
                    <a:pt x="0" y="42"/>
                    <a:pt x="0" y="23"/>
                    <a:pt x="12" y="11"/>
                  </a:cubicBezTo>
                  <a:cubicBezTo>
                    <a:pt x="23" y="0"/>
                    <a:pt x="42" y="0"/>
                    <a:pt x="54" y="11"/>
                  </a:cubicBezTo>
                  <a:cubicBezTo>
                    <a:pt x="65" y="23"/>
                    <a:pt x="65" y="41"/>
                    <a:pt x="54" y="53"/>
                  </a:cubicBezTo>
                  <a:cubicBezTo>
                    <a:pt x="42" y="65"/>
                    <a:pt x="23" y="65"/>
                    <a:pt x="12"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4" name="Freeform 7"/>
            <p:cNvSpPr>
              <a:spLocks/>
            </p:cNvSpPr>
            <p:nvPr userDrawn="1"/>
          </p:nvSpPr>
          <p:spPr bwMode="auto">
            <a:xfrm>
              <a:off x="2879727" y="3254952"/>
              <a:ext cx="369888" cy="371475"/>
            </a:xfrm>
            <a:custGeom>
              <a:avLst/>
              <a:gdLst>
                <a:gd name="T0" fmla="*/ 251 w 642"/>
                <a:gd name="T1" fmla="*/ 55 h 642"/>
                <a:gd name="T2" fmla="*/ 251 w 642"/>
                <a:gd name="T3" fmla="*/ 55 h 642"/>
                <a:gd name="T4" fmla="*/ 587 w 642"/>
                <a:gd name="T5" fmla="*/ 391 h 642"/>
                <a:gd name="T6" fmla="*/ 587 w 642"/>
                <a:gd name="T7" fmla="*/ 588 h 642"/>
                <a:gd name="T8" fmla="*/ 390 w 642"/>
                <a:gd name="T9" fmla="*/ 588 h 642"/>
                <a:gd name="T10" fmla="*/ 54 w 642"/>
                <a:gd name="T11" fmla="*/ 252 h 642"/>
                <a:gd name="T12" fmla="*/ 54 w 642"/>
                <a:gd name="T13" fmla="*/ 55 h 642"/>
                <a:gd name="T14" fmla="*/ 251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1" y="55"/>
                  </a:moveTo>
                  <a:lnTo>
                    <a:pt x="251" y="55"/>
                  </a:lnTo>
                  <a:lnTo>
                    <a:pt x="587" y="391"/>
                  </a:lnTo>
                  <a:cubicBezTo>
                    <a:pt x="642" y="445"/>
                    <a:pt x="642" y="533"/>
                    <a:pt x="587" y="588"/>
                  </a:cubicBezTo>
                  <a:cubicBezTo>
                    <a:pt x="533" y="642"/>
                    <a:pt x="444" y="642"/>
                    <a:pt x="390" y="588"/>
                  </a:cubicBezTo>
                  <a:lnTo>
                    <a:pt x="54" y="252"/>
                  </a:lnTo>
                  <a:cubicBezTo>
                    <a:pt x="0" y="198"/>
                    <a:pt x="0" y="109"/>
                    <a:pt x="54" y="55"/>
                  </a:cubicBezTo>
                  <a:cubicBezTo>
                    <a:pt x="109" y="0"/>
                    <a:pt x="197" y="0"/>
                    <a:pt x="251" y="55"/>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9" name="Freeform 8"/>
            <p:cNvSpPr>
              <a:spLocks/>
            </p:cNvSpPr>
            <p:nvPr userDrawn="1"/>
          </p:nvSpPr>
          <p:spPr bwMode="auto">
            <a:xfrm>
              <a:off x="3141664" y="3518477"/>
              <a:ext cx="38100" cy="38100"/>
            </a:xfrm>
            <a:custGeom>
              <a:avLst/>
              <a:gdLst>
                <a:gd name="T0" fmla="*/ 12 w 65"/>
                <a:gd name="T1" fmla="*/ 11 h 65"/>
                <a:gd name="T2" fmla="*/ 12 w 65"/>
                <a:gd name="T3" fmla="*/ 11 h 65"/>
                <a:gd name="T4" fmla="*/ 54 w 65"/>
                <a:gd name="T5" fmla="*/ 11 h 65"/>
                <a:gd name="T6" fmla="*/ 54 w 65"/>
                <a:gd name="T7" fmla="*/ 53 h 65"/>
                <a:gd name="T8" fmla="*/ 12 w 65"/>
                <a:gd name="T9" fmla="*/ 53 h 65"/>
                <a:gd name="T10" fmla="*/ 12 w 65"/>
                <a:gd name="T11" fmla="*/ 11 h 65"/>
              </a:gdLst>
              <a:ahLst/>
              <a:cxnLst>
                <a:cxn ang="0">
                  <a:pos x="T0" y="T1"/>
                </a:cxn>
                <a:cxn ang="0">
                  <a:pos x="T2" y="T3"/>
                </a:cxn>
                <a:cxn ang="0">
                  <a:pos x="T4" y="T5"/>
                </a:cxn>
                <a:cxn ang="0">
                  <a:pos x="T6" y="T7"/>
                </a:cxn>
                <a:cxn ang="0">
                  <a:pos x="T8" y="T9"/>
                </a:cxn>
                <a:cxn ang="0">
                  <a:pos x="T10" y="T11"/>
                </a:cxn>
              </a:cxnLst>
              <a:rect l="0" t="0" r="r" b="b"/>
              <a:pathLst>
                <a:path w="65" h="65">
                  <a:moveTo>
                    <a:pt x="12" y="11"/>
                  </a:moveTo>
                  <a:lnTo>
                    <a:pt x="12" y="11"/>
                  </a:lnTo>
                  <a:cubicBezTo>
                    <a:pt x="23" y="0"/>
                    <a:pt x="42" y="0"/>
                    <a:pt x="54" y="11"/>
                  </a:cubicBezTo>
                  <a:cubicBezTo>
                    <a:pt x="65" y="23"/>
                    <a:pt x="65" y="41"/>
                    <a:pt x="54" y="53"/>
                  </a:cubicBezTo>
                  <a:cubicBezTo>
                    <a:pt x="42" y="65"/>
                    <a:pt x="23" y="65"/>
                    <a:pt x="12" y="53"/>
                  </a:cubicBezTo>
                  <a:cubicBezTo>
                    <a:pt x="0" y="42"/>
                    <a:pt x="0" y="23"/>
                    <a:pt x="12" y="11"/>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0" name="Freeform 9"/>
            <p:cNvSpPr>
              <a:spLocks/>
            </p:cNvSpPr>
            <p:nvPr userDrawn="1"/>
          </p:nvSpPr>
          <p:spPr bwMode="auto">
            <a:xfrm>
              <a:off x="849314" y="3456565"/>
              <a:ext cx="2392363" cy="161925"/>
            </a:xfrm>
            <a:custGeom>
              <a:avLst/>
              <a:gdLst>
                <a:gd name="T0" fmla="*/ 41 w 4143"/>
                <a:gd name="T1" fmla="*/ 238 h 279"/>
                <a:gd name="T2" fmla="*/ 41 w 4143"/>
                <a:gd name="T3" fmla="*/ 238 h 279"/>
                <a:gd name="T4" fmla="*/ 0 w 4143"/>
                <a:gd name="T5" fmla="*/ 139 h 279"/>
                <a:gd name="T6" fmla="*/ 140 w 4143"/>
                <a:gd name="T7" fmla="*/ 0 h 279"/>
                <a:gd name="T8" fmla="*/ 4004 w 4143"/>
                <a:gd name="T9" fmla="*/ 0 h 279"/>
                <a:gd name="T10" fmla="*/ 4143 w 4143"/>
                <a:gd name="T11" fmla="*/ 139 h 279"/>
                <a:gd name="T12" fmla="*/ 4004 w 4143"/>
                <a:gd name="T13" fmla="*/ 279 h 279"/>
                <a:gd name="T14" fmla="*/ 140 w 4143"/>
                <a:gd name="T15" fmla="*/ 279 h 279"/>
                <a:gd name="T16" fmla="*/ 41 w 4143"/>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3" h="279">
                  <a:moveTo>
                    <a:pt x="41" y="238"/>
                  </a:moveTo>
                  <a:lnTo>
                    <a:pt x="41" y="238"/>
                  </a:lnTo>
                  <a:cubicBezTo>
                    <a:pt x="16" y="213"/>
                    <a:pt x="0" y="178"/>
                    <a:pt x="0" y="139"/>
                  </a:cubicBezTo>
                  <a:cubicBezTo>
                    <a:pt x="0" y="62"/>
                    <a:pt x="63" y="0"/>
                    <a:pt x="140" y="0"/>
                  </a:cubicBezTo>
                  <a:lnTo>
                    <a:pt x="4004" y="0"/>
                  </a:lnTo>
                  <a:cubicBezTo>
                    <a:pt x="4081" y="0"/>
                    <a:pt x="4143" y="62"/>
                    <a:pt x="4143" y="139"/>
                  </a:cubicBezTo>
                  <a:cubicBezTo>
                    <a:pt x="4143" y="216"/>
                    <a:pt x="4081" y="279"/>
                    <a:pt x="4004" y="279"/>
                  </a:cubicBezTo>
                  <a:lnTo>
                    <a:pt x="140" y="279"/>
                  </a:lnTo>
                  <a:cubicBezTo>
                    <a:pt x="101" y="279"/>
                    <a:pt x="66" y="263"/>
                    <a:pt x="41" y="238"/>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1" name="Freeform 10"/>
            <p:cNvSpPr>
              <a:spLocks/>
            </p:cNvSpPr>
            <p:nvPr userDrawn="1"/>
          </p:nvSpPr>
          <p:spPr bwMode="auto">
            <a:xfrm>
              <a:off x="3141664" y="3518477"/>
              <a:ext cx="38100" cy="38100"/>
            </a:xfrm>
            <a:custGeom>
              <a:avLst/>
              <a:gdLst>
                <a:gd name="T0" fmla="*/ 54 w 65"/>
                <a:gd name="T1" fmla="*/ 53 h 65"/>
                <a:gd name="T2" fmla="*/ 54 w 65"/>
                <a:gd name="T3" fmla="*/ 53 h 65"/>
                <a:gd name="T4" fmla="*/ 12 w 65"/>
                <a:gd name="T5" fmla="*/ 53 h 65"/>
                <a:gd name="T6" fmla="*/ 12 w 65"/>
                <a:gd name="T7" fmla="*/ 11 h 65"/>
                <a:gd name="T8" fmla="*/ 53 w 65"/>
                <a:gd name="T9" fmla="*/ 11 h 65"/>
                <a:gd name="T10" fmla="*/ 54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54" y="53"/>
                  </a:moveTo>
                  <a:lnTo>
                    <a:pt x="54" y="53"/>
                  </a:lnTo>
                  <a:cubicBezTo>
                    <a:pt x="42" y="65"/>
                    <a:pt x="23" y="65"/>
                    <a:pt x="12" y="53"/>
                  </a:cubicBezTo>
                  <a:cubicBezTo>
                    <a:pt x="0" y="42"/>
                    <a:pt x="0" y="23"/>
                    <a:pt x="12" y="11"/>
                  </a:cubicBezTo>
                  <a:cubicBezTo>
                    <a:pt x="23" y="0"/>
                    <a:pt x="42" y="0"/>
                    <a:pt x="53" y="11"/>
                  </a:cubicBezTo>
                  <a:cubicBezTo>
                    <a:pt x="65" y="23"/>
                    <a:pt x="65" y="41"/>
                    <a:pt x="54"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8" name="Freeform 9"/>
            <p:cNvSpPr>
              <a:spLocks/>
            </p:cNvSpPr>
            <p:nvPr userDrawn="1"/>
          </p:nvSpPr>
          <p:spPr bwMode="auto">
            <a:xfrm>
              <a:off x="-143670" y="3456565"/>
              <a:ext cx="2392363" cy="161925"/>
            </a:xfrm>
            <a:custGeom>
              <a:avLst/>
              <a:gdLst>
                <a:gd name="T0" fmla="*/ 41 w 4143"/>
                <a:gd name="T1" fmla="*/ 238 h 279"/>
                <a:gd name="T2" fmla="*/ 41 w 4143"/>
                <a:gd name="T3" fmla="*/ 238 h 279"/>
                <a:gd name="T4" fmla="*/ 0 w 4143"/>
                <a:gd name="T5" fmla="*/ 139 h 279"/>
                <a:gd name="T6" fmla="*/ 140 w 4143"/>
                <a:gd name="T7" fmla="*/ 0 h 279"/>
                <a:gd name="T8" fmla="*/ 4004 w 4143"/>
                <a:gd name="T9" fmla="*/ 0 h 279"/>
                <a:gd name="T10" fmla="*/ 4143 w 4143"/>
                <a:gd name="T11" fmla="*/ 139 h 279"/>
                <a:gd name="T12" fmla="*/ 4004 w 4143"/>
                <a:gd name="T13" fmla="*/ 279 h 279"/>
                <a:gd name="T14" fmla="*/ 140 w 4143"/>
                <a:gd name="T15" fmla="*/ 279 h 279"/>
                <a:gd name="T16" fmla="*/ 41 w 4143"/>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3" h="279">
                  <a:moveTo>
                    <a:pt x="41" y="238"/>
                  </a:moveTo>
                  <a:lnTo>
                    <a:pt x="41" y="238"/>
                  </a:lnTo>
                  <a:cubicBezTo>
                    <a:pt x="16" y="213"/>
                    <a:pt x="0" y="178"/>
                    <a:pt x="0" y="139"/>
                  </a:cubicBezTo>
                  <a:cubicBezTo>
                    <a:pt x="0" y="62"/>
                    <a:pt x="63" y="0"/>
                    <a:pt x="140" y="0"/>
                  </a:cubicBezTo>
                  <a:lnTo>
                    <a:pt x="4004" y="0"/>
                  </a:lnTo>
                  <a:cubicBezTo>
                    <a:pt x="4081" y="0"/>
                    <a:pt x="4143" y="62"/>
                    <a:pt x="4143" y="139"/>
                  </a:cubicBezTo>
                  <a:cubicBezTo>
                    <a:pt x="4143" y="216"/>
                    <a:pt x="4081" y="279"/>
                    <a:pt x="4004" y="279"/>
                  </a:cubicBezTo>
                  <a:lnTo>
                    <a:pt x="140" y="279"/>
                  </a:lnTo>
                  <a:cubicBezTo>
                    <a:pt x="101" y="279"/>
                    <a:pt x="66" y="263"/>
                    <a:pt x="41" y="238"/>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grpSp>
      <p:sp>
        <p:nvSpPr>
          <p:cNvPr id="41" name="Platshållare för text 40"/>
          <p:cNvSpPr>
            <a:spLocks noGrp="1"/>
          </p:cNvSpPr>
          <p:nvPr>
            <p:ph type="body" sz="quarter" idx="22" hasCustomPrompt="1"/>
          </p:nvPr>
        </p:nvSpPr>
        <p:spPr>
          <a:xfrm>
            <a:off x="1556881" y="1197186"/>
            <a:ext cx="4320000" cy="648000"/>
          </a:xfrm>
        </p:spPr>
        <p:txBody>
          <a:bodyPr/>
          <a:lstStyle>
            <a:lvl1pPr>
              <a:defRPr/>
            </a:lvl1pPr>
          </a:lstStyle>
          <a:p>
            <a:pPr lvl="0"/>
            <a:r>
              <a:rPr lang="sv-SE" dirty="0"/>
              <a:t>Punktlista eller brödtext</a:t>
            </a:r>
          </a:p>
        </p:txBody>
      </p:sp>
      <p:sp>
        <p:nvSpPr>
          <p:cNvPr id="43" name="Platshållare för text 42"/>
          <p:cNvSpPr>
            <a:spLocks noGrp="1"/>
          </p:cNvSpPr>
          <p:nvPr>
            <p:ph type="body" sz="quarter" idx="23" hasCustomPrompt="1"/>
          </p:nvPr>
        </p:nvSpPr>
        <p:spPr>
          <a:xfrm>
            <a:off x="2461656" y="2492551"/>
            <a:ext cx="4320000" cy="648000"/>
          </a:xfrm>
        </p:spPr>
        <p:txBody>
          <a:bodyPr/>
          <a:lstStyle>
            <a:lvl1pPr>
              <a:defRPr/>
            </a:lvl1pPr>
          </a:lstStyle>
          <a:p>
            <a:pPr lvl="0"/>
            <a:r>
              <a:rPr lang="sv-SE" dirty="0"/>
              <a:t>Punktlista eller brödtext</a:t>
            </a:r>
          </a:p>
        </p:txBody>
      </p:sp>
      <p:sp>
        <p:nvSpPr>
          <p:cNvPr id="45" name="Platshållare för text 44"/>
          <p:cNvSpPr>
            <a:spLocks noGrp="1"/>
          </p:cNvSpPr>
          <p:nvPr>
            <p:ph type="body" sz="quarter" idx="24" hasCustomPrompt="1"/>
          </p:nvPr>
        </p:nvSpPr>
        <p:spPr>
          <a:xfrm>
            <a:off x="3385682" y="3749874"/>
            <a:ext cx="4320000" cy="648000"/>
          </a:xfrm>
        </p:spPr>
        <p:txBody>
          <a:bodyPr/>
          <a:lstStyle>
            <a:lvl1pPr>
              <a:defRPr/>
            </a:lvl1pPr>
          </a:lstStyle>
          <a:p>
            <a:pPr lvl="0"/>
            <a:r>
              <a:rPr lang="sv-SE" dirty="0"/>
              <a:t>Punktlista eller brödtext</a:t>
            </a:r>
          </a:p>
        </p:txBody>
      </p:sp>
      <p:sp>
        <p:nvSpPr>
          <p:cNvPr id="2" name="Platshållare för datum 1"/>
          <p:cNvSpPr>
            <a:spLocks noGrp="1"/>
          </p:cNvSpPr>
          <p:nvPr>
            <p:ph type="dt" sz="half" idx="25"/>
          </p:nvPr>
        </p:nvSpPr>
        <p:spPr/>
        <p:txBody>
          <a:bodyPr/>
          <a:lstStyle/>
          <a:p>
            <a:fld id="{65EB895E-2DA4-41FE-85C6-E00E505393B3}" type="datetime1">
              <a:rPr lang="sv-SE">
                <a:solidFill>
                  <a:srgbClr val="FFFFFF"/>
                </a:solidFill>
              </a:rPr>
              <a:pPr/>
              <a:t>2017-11-15</a:t>
            </a:fld>
            <a:endParaRPr dirty="0">
              <a:solidFill>
                <a:srgbClr val="FFFFFF"/>
              </a:solidFill>
            </a:endParaRPr>
          </a:p>
        </p:txBody>
      </p:sp>
      <p:sp>
        <p:nvSpPr>
          <p:cNvPr id="3" name="Platshållare för sidfot 2"/>
          <p:cNvSpPr>
            <a:spLocks noGrp="1"/>
          </p:cNvSpPr>
          <p:nvPr>
            <p:ph type="ftr" sz="quarter" idx="26"/>
          </p:nvPr>
        </p:nvSpPr>
        <p:spPr/>
        <p:txBody>
          <a:bodyPr/>
          <a:lstStyle/>
          <a:p>
            <a:r>
              <a:rPr>
                <a:solidFill>
                  <a:srgbClr val="FFFFFF"/>
                </a:solidFill>
              </a:rPr>
              <a:t>Presentationens namn</a:t>
            </a:r>
            <a:endParaRPr dirty="0">
              <a:solidFill>
                <a:srgbClr val="FFFFFF"/>
              </a:solidFill>
            </a:endParaRPr>
          </a:p>
        </p:txBody>
      </p:sp>
      <p:sp>
        <p:nvSpPr>
          <p:cNvPr id="4" name="Platshållare för bildnummer 3"/>
          <p:cNvSpPr>
            <a:spLocks noGrp="1"/>
          </p:cNvSpPr>
          <p:nvPr>
            <p:ph type="sldNum" sz="quarter" idx="27"/>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Tree>
    <p:extLst>
      <p:ext uri="{BB962C8B-B14F-4D97-AF65-F5344CB8AC3E}">
        <p14:creationId xmlns:p14="http://schemas.microsoft.com/office/powerpoint/2010/main" val="410330951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500"/>
                                        <p:tgtEl>
                                          <p:spTgt spid="1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xEl>
                                              <p:pRg st="0" end="0"/>
                                            </p:txEl>
                                          </p:spTgt>
                                        </p:tgtEl>
                                        <p:attrNameLst>
                                          <p:attrName>style.visibility</p:attrName>
                                        </p:attrNameLst>
                                      </p:cBhvr>
                                      <p:to>
                                        <p:strVal val="visible"/>
                                      </p:to>
                                    </p:set>
                                    <p:animEffect transition="in" filter="fade">
                                      <p:cBhvr>
                                        <p:cTn id="13" dur="500"/>
                                        <p:tgtEl>
                                          <p:spTgt spid="4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5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3">
                                            <p:txEl>
                                              <p:pRg st="0" end="0"/>
                                            </p:txEl>
                                          </p:spTgt>
                                        </p:tgtEl>
                                        <p:attrNameLst>
                                          <p:attrName>style.visibility</p:attrName>
                                        </p:attrNameLst>
                                      </p:cBhvr>
                                      <p:to>
                                        <p:strVal val="visible"/>
                                      </p:to>
                                    </p:set>
                                    <p:animEffect transition="in" filter="fade">
                                      <p:cBhvr>
                                        <p:cTn id="24" dur="500"/>
                                        <p:tgtEl>
                                          <p:spTgt spid="4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500"/>
                                        <p:tgtEl>
                                          <p:spTgt spid="7">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5">
                                            <p:txEl>
                                              <p:pRg st="0" end="0"/>
                                            </p:txEl>
                                          </p:spTgt>
                                        </p:tgtEl>
                                        <p:attrNameLst>
                                          <p:attrName>style.visibility</p:attrName>
                                        </p:attrNameLst>
                                      </p:cBhvr>
                                      <p:to>
                                        <p:strVal val="visible"/>
                                      </p:to>
                                    </p:set>
                                    <p:animEffect transition="in" filter="fade">
                                      <p:cBhvr>
                                        <p:cTn id="35"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5" grpId="0" build="p">
        <p:tmplLst>
          <p:tmpl lvl="1">
            <p:tnLst>
              <p:par>
                <p:cTn presetID="10" presetClass="entr" presetSubtype="0" fill="hold" nodeType="with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41" grpId="0"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3" grpId="0" build="p">
        <p:tmplLst>
          <p:tmpl lvl="1">
            <p:tnLst>
              <p:par>
                <p:cTn presetID="10" presetClass="entr" presetSubtype="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5" grpId="0" build="p">
        <p:tmplLst>
          <p:tmpl lvl="1">
            <p:tnLst>
              <p:par>
                <p:cTn presetID="10" presetClass="entr" presetSubtype="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unkter pilar vit animerad">
    <p:spTree>
      <p:nvGrpSpPr>
        <p:cNvPr id="1" name=""/>
        <p:cNvGrpSpPr/>
        <p:nvPr/>
      </p:nvGrpSpPr>
      <p:grpSpPr>
        <a:xfrm>
          <a:off x="0" y="0"/>
          <a:ext cx="0" cy="0"/>
          <a:chOff x="0" y="0"/>
          <a:chExt cx="0" cy="0"/>
        </a:xfrm>
      </p:grpSpPr>
      <p:sp>
        <p:nvSpPr>
          <p:cNvPr id="15" name="Platshållare för text 14"/>
          <p:cNvSpPr>
            <a:spLocks noGrp="1"/>
          </p:cNvSpPr>
          <p:nvPr>
            <p:ph type="body" sz="quarter" idx="11" hasCustomPrompt="1"/>
          </p:nvPr>
        </p:nvSpPr>
        <p:spPr>
          <a:xfrm>
            <a:off x="2461660" y="735211"/>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solidFill>
                  <a:schemeClr val="accent2"/>
                </a:solidFill>
                <a:latin typeface="+mj-lt"/>
              </a:defRPr>
            </a:lvl1pPr>
          </a:lstStyle>
          <a:p>
            <a:pPr lvl="0"/>
            <a:r>
              <a:rPr lang="sv-SE" dirty="0"/>
              <a:t>Rubrik 20 pt</a:t>
            </a:r>
          </a:p>
        </p:txBody>
      </p:sp>
      <p:sp>
        <p:nvSpPr>
          <p:cNvPr id="5" name="Platshållare för text 14"/>
          <p:cNvSpPr>
            <a:spLocks noGrp="1"/>
          </p:cNvSpPr>
          <p:nvPr>
            <p:ph type="body" sz="quarter" idx="15" hasCustomPrompt="1"/>
          </p:nvPr>
        </p:nvSpPr>
        <p:spPr>
          <a:xfrm>
            <a:off x="2461660" y="2045746"/>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solidFill>
                  <a:schemeClr val="accent2"/>
                </a:solidFill>
                <a:latin typeface="+mj-lt"/>
              </a:defRPr>
            </a:lvl1pPr>
          </a:lstStyle>
          <a:p>
            <a:pPr lvl="0"/>
            <a:r>
              <a:rPr lang="sv-SE" dirty="0"/>
              <a:t>Rubrik 20 pt</a:t>
            </a:r>
          </a:p>
        </p:txBody>
      </p:sp>
      <p:sp>
        <p:nvSpPr>
          <p:cNvPr id="7" name="Platshållare för text 14"/>
          <p:cNvSpPr>
            <a:spLocks noGrp="1"/>
          </p:cNvSpPr>
          <p:nvPr>
            <p:ph type="body" sz="quarter" idx="17" hasCustomPrompt="1"/>
          </p:nvPr>
        </p:nvSpPr>
        <p:spPr>
          <a:xfrm>
            <a:off x="2461660" y="3287911"/>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solidFill>
                  <a:schemeClr val="accent2"/>
                </a:solidFill>
                <a:latin typeface="+mj-lt"/>
              </a:defRPr>
            </a:lvl1pPr>
          </a:lstStyle>
          <a:p>
            <a:pPr lvl="0"/>
            <a:r>
              <a:rPr lang="sv-SE" dirty="0"/>
              <a:t>Rubrik 20 pt</a:t>
            </a:r>
          </a:p>
        </p:txBody>
      </p:sp>
      <p:grpSp>
        <p:nvGrpSpPr>
          <p:cNvPr id="2" name="Group 4"/>
          <p:cNvGrpSpPr>
            <a:grpSpLocks noChangeAspect="1"/>
          </p:cNvGrpSpPr>
          <p:nvPr userDrawn="1"/>
        </p:nvGrpSpPr>
        <p:grpSpPr bwMode="auto">
          <a:xfrm>
            <a:off x="-150813" y="618998"/>
            <a:ext cx="2398713" cy="566738"/>
            <a:chOff x="-95" y="439"/>
            <a:chExt cx="1511" cy="357"/>
          </a:xfrm>
        </p:grpSpPr>
        <p:sp>
          <p:nvSpPr>
            <p:cNvPr id="9" name="Freeform 5"/>
            <p:cNvSpPr>
              <a:spLocks/>
            </p:cNvSpPr>
            <p:nvPr userDrawn="1"/>
          </p:nvSpPr>
          <p:spPr bwMode="auto">
            <a:xfrm>
              <a:off x="1182" y="562"/>
              <a:ext cx="234" cy="234"/>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0" name="Freeform 6"/>
            <p:cNvSpPr>
              <a:spLocks/>
            </p:cNvSpPr>
            <p:nvPr userDrawn="1"/>
          </p:nvSpPr>
          <p:spPr bwMode="auto">
            <a:xfrm>
              <a:off x="1348" y="606"/>
              <a:ext cx="24" cy="23"/>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1" name="Freeform 7"/>
            <p:cNvSpPr>
              <a:spLocks/>
            </p:cNvSpPr>
            <p:nvPr userDrawn="1"/>
          </p:nvSpPr>
          <p:spPr bwMode="auto">
            <a:xfrm>
              <a:off x="1182" y="439"/>
              <a:ext cx="234" cy="235"/>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2" name="Freeform 8"/>
            <p:cNvSpPr>
              <a:spLocks/>
            </p:cNvSpPr>
            <p:nvPr userDrawn="1"/>
          </p:nvSpPr>
          <p:spPr bwMode="auto">
            <a:xfrm>
              <a:off x="1348" y="606"/>
              <a:ext cx="24" cy="23"/>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7" name="Freeform 9"/>
            <p:cNvSpPr>
              <a:spLocks/>
            </p:cNvSpPr>
            <p:nvPr userDrawn="1"/>
          </p:nvSpPr>
          <p:spPr bwMode="auto">
            <a:xfrm>
              <a:off x="-95" y="566"/>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9" name="Freeform 10"/>
            <p:cNvSpPr>
              <a:spLocks/>
            </p:cNvSpPr>
            <p:nvPr userDrawn="1"/>
          </p:nvSpPr>
          <p:spPr bwMode="auto">
            <a:xfrm>
              <a:off x="1348" y="606"/>
              <a:ext cx="24" cy="23"/>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grpSp>
      <p:grpSp>
        <p:nvGrpSpPr>
          <p:cNvPr id="22" name="Group 13"/>
          <p:cNvGrpSpPr>
            <a:grpSpLocks noChangeAspect="1"/>
          </p:cNvGrpSpPr>
          <p:nvPr userDrawn="1"/>
        </p:nvGrpSpPr>
        <p:grpSpPr bwMode="auto">
          <a:xfrm>
            <a:off x="-82550" y="1929533"/>
            <a:ext cx="2400300" cy="566738"/>
            <a:chOff x="-52" y="1282"/>
            <a:chExt cx="1512" cy="357"/>
          </a:xfrm>
        </p:grpSpPr>
        <p:sp>
          <p:nvSpPr>
            <p:cNvPr id="24" name="Freeform 14"/>
            <p:cNvSpPr>
              <a:spLocks/>
            </p:cNvSpPr>
            <p:nvPr userDrawn="1"/>
          </p:nvSpPr>
          <p:spPr bwMode="auto">
            <a:xfrm>
              <a:off x="1226" y="1404"/>
              <a:ext cx="234" cy="235"/>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5" name="Freeform 15"/>
            <p:cNvSpPr>
              <a:spLocks/>
            </p:cNvSpPr>
            <p:nvPr userDrawn="1"/>
          </p:nvSpPr>
          <p:spPr bwMode="auto">
            <a:xfrm>
              <a:off x="1392" y="1448"/>
              <a:ext cx="24" cy="24"/>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6" name="Freeform 16"/>
            <p:cNvSpPr>
              <a:spLocks/>
            </p:cNvSpPr>
            <p:nvPr userDrawn="1"/>
          </p:nvSpPr>
          <p:spPr bwMode="auto">
            <a:xfrm>
              <a:off x="1226" y="1282"/>
              <a:ext cx="234" cy="234"/>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7" name="Freeform 17"/>
            <p:cNvSpPr>
              <a:spLocks/>
            </p:cNvSpPr>
            <p:nvPr userDrawn="1"/>
          </p:nvSpPr>
          <p:spPr bwMode="auto">
            <a:xfrm>
              <a:off x="1392" y="1448"/>
              <a:ext cx="24" cy="24"/>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8" name="Freeform 18"/>
            <p:cNvSpPr>
              <a:spLocks/>
            </p:cNvSpPr>
            <p:nvPr userDrawn="1"/>
          </p:nvSpPr>
          <p:spPr bwMode="auto">
            <a:xfrm>
              <a:off x="-52" y="1409"/>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9" name="Freeform 19"/>
            <p:cNvSpPr>
              <a:spLocks/>
            </p:cNvSpPr>
            <p:nvPr userDrawn="1"/>
          </p:nvSpPr>
          <p:spPr bwMode="auto">
            <a:xfrm>
              <a:off x="1392" y="1448"/>
              <a:ext cx="24" cy="24"/>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grpSp>
      <p:grpSp>
        <p:nvGrpSpPr>
          <p:cNvPr id="30" name="Group 22"/>
          <p:cNvGrpSpPr>
            <a:grpSpLocks noChangeAspect="1"/>
          </p:cNvGrpSpPr>
          <p:nvPr userDrawn="1"/>
        </p:nvGrpSpPr>
        <p:grpSpPr bwMode="auto">
          <a:xfrm>
            <a:off x="-153988" y="3171698"/>
            <a:ext cx="2398713" cy="566738"/>
            <a:chOff x="-97" y="2047"/>
            <a:chExt cx="1511" cy="357"/>
          </a:xfrm>
        </p:grpSpPr>
        <p:sp>
          <p:nvSpPr>
            <p:cNvPr id="32" name="Freeform 23"/>
            <p:cNvSpPr>
              <a:spLocks/>
            </p:cNvSpPr>
            <p:nvPr userDrawn="1"/>
          </p:nvSpPr>
          <p:spPr bwMode="auto">
            <a:xfrm>
              <a:off x="1181" y="2169"/>
              <a:ext cx="233" cy="235"/>
            </a:xfrm>
            <a:custGeom>
              <a:avLst/>
              <a:gdLst>
                <a:gd name="T0" fmla="*/ 54 w 642"/>
                <a:gd name="T1" fmla="*/ 390 h 642"/>
                <a:gd name="T2" fmla="*/ 54 w 642"/>
                <a:gd name="T3" fmla="*/ 390 h 642"/>
                <a:gd name="T4" fmla="*/ 390 w 642"/>
                <a:gd name="T5" fmla="*/ 55 h 642"/>
                <a:gd name="T6" fmla="*/ 587 w 642"/>
                <a:gd name="T7" fmla="*/ 55 h 642"/>
                <a:gd name="T8" fmla="*/ 587 w 642"/>
                <a:gd name="T9" fmla="*/ 252 h 642"/>
                <a:gd name="T10" fmla="*/ 251 w 642"/>
                <a:gd name="T11" fmla="*/ 588 h 642"/>
                <a:gd name="T12" fmla="*/ 54 w 642"/>
                <a:gd name="T13" fmla="*/ 588 h 642"/>
                <a:gd name="T14" fmla="*/ 54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4" y="390"/>
                  </a:moveTo>
                  <a:lnTo>
                    <a:pt x="54" y="390"/>
                  </a:lnTo>
                  <a:lnTo>
                    <a:pt x="390" y="55"/>
                  </a:lnTo>
                  <a:cubicBezTo>
                    <a:pt x="444" y="0"/>
                    <a:pt x="533" y="0"/>
                    <a:pt x="587" y="55"/>
                  </a:cubicBezTo>
                  <a:cubicBezTo>
                    <a:pt x="642" y="109"/>
                    <a:pt x="642" y="197"/>
                    <a:pt x="587" y="252"/>
                  </a:cubicBezTo>
                  <a:lnTo>
                    <a:pt x="251" y="588"/>
                  </a:lnTo>
                  <a:cubicBezTo>
                    <a:pt x="197" y="642"/>
                    <a:pt x="109" y="642"/>
                    <a:pt x="54" y="588"/>
                  </a:cubicBezTo>
                  <a:cubicBezTo>
                    <a:pt x="0" y="533"/>
                    <a:pt x="0" y="445"/>
                    <a:pt x="54" y="390"/>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3" name="Freeform 24"/>
            <p:cNvSpPr>
              <a:spLocks/>
            </p:cNvSpPr>
            <p:nvPr userDrawn="1"/>
          </p:nvSpPr>
          <p:spPr bwMode="auto">
            <a:xfrm>
              <a:off x="1347" y="2213"/>
              <a:ext cx="23" cy="24"/>
            </a:xfrm>
            <a:custGeom>
              <a:avLst/>
              <a:gdLst>
                <a:gd name="T0" fmla="*/ 12 w 65"/>
                <a:gd name="T1" fmla="*/ 53 h 65"/>
                <a:gd name="T2" fmla="*/ 12 w 65"/>
                <a:gd name="T3" fmla="*/ 53 h 65"/>
                <a:gd name="T4" fmla="*/ 12 w 65"/>
                <a:gd name="T5" fmla="*/ 11 h 65"/>
                <a:gd name="T6" fmla="*/ 54 w 65"/>
                <a:gd name="T7" fmla="*/ 11 h 65"/>
                <a:gd name="T8" fmla="*/ 54 w 65"/>
                <a:gd name="T9" fmla="*/ 53 h 65"/>
                <a:gd name="T10" fmla="*/ 12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12" y="53"/>
                  </a:moveTo>
                  <a:lnTo>
                    <a:pt x="12" y="53"/>
                  </a:lnTo>
                  <a:cubicBezTo>
                    <a:pt x="0" y="42"/>
                    <a:pt x="0" y="23"/>
                    <a:pt x="12" y="11"/>
                  </a:cubicBezTo>
                  <a:cubicBezTo>
                    <a:pt x="23" y="0"/>
                    <a:pt x="42" y="0"/>
                    <a:pt x="54" y="11"/>
                  </a:cubicBezTo>
                  <a:cubicBezTo>
                    <a:pt x="65" y="23"/>
                    <a:pt x="65" y="41"/>
                    <a:pt x="54" y="53"/>
                  </a:cubicBezTo>
                  <a:cubicBezTo>
                    <a:pt x="42" y="65"/>
                    <a:pt x="23" y="65"/>
                    <a:pt x="12"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4" name="Freeform 25"/>
            <p:cNvSpPr>
              <a:spLocks/>
            </p:cNvSpPr>
            <p:nvPr userDrawn="1"/>
          </p:nvSpPr>
          <p:spPr bwMode="auto">
            <a:xfrm>
              <a:off x="1181" y="2047"/>
              <a:ext cx="233" cy="234"/>
            </a:xfrm>
            <a:custGeom>
              <a:avLst/>
              <a:gdLst>
                <a:gd name="T0" fmla="*/ 251 w 642"/>
                <a:gd name="T1" fmla="*/ 55 h 642"/>
                <a:gd name="T2" fmla="*/ 251 w 642"/>
                <a:gd name="T3" fmla="*/ 55 h 642"/>
                <a:gd name="T4" fmla="*/ 587 w 642"/>
                <a:gd name="T5" fmla="*/ 391 h 642"/>
                <a:gd name="T6" fmla="*/ 587 w 642"/>
                <a:gd name="T7" fmla="*/ 588 h 642"/>
                <a:gd name="T8" fmla="*/ 390 w 642"/>
                <a:gd name="T9" fmla="*/ 588 h 642"/>
                <a:gd name="T10" fmla="*/ 54 w 642"/>
                <a:gd name="T11" fmla="*/ 252 h 642"/>
                <a:gd name="T12" fmla="*/ 54 w 642"/>
                <a:gd name="T13" fmla="*/ 55 h 642"/>
                <a:gd name="T14" fmla="*/ 251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1" y="55"/>
                  </a:moveTo>
                  <a:lnTo>
                    <a:pt x="251" y="55"/>
                  </a:lnTo>
                  <a:lnTo>
                    <a:pt x="587" y="391"/>
                  </a:lnTo>
                  <a:cubicBezTo>
                    <a:pt x="642" y="445"/>
                    <a:pt x="642" y="533"/>
                    <a:pt x="587" y="588"/>
                  </a:cubicBezTo>
                  <a:cubicBezTo>
                    <a:pt x="533" y="642"/>
                    <a:pt x="444" y="642"/>
                    <a:pt x="390" y="588"/>
                  </a:cubicBezTo>
                  <a:lnTo>
                    <a:pt x="54" y="252"/>
                  </a:lnTo>
                  <a:cubicBezTo>
                    <a:pt x="0" y="198"/>
                    <a:pt x="0" y="109"/>
                    <a:pt x="54" y="55"/>
                  </a:cubicBezTo>
                  <a:cubicBezTo>
                    <a:pt x="109" y="0"/>
                    <a:pt x="197" y="0"/>
                    <a:pt x="251" y="55"/>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5" name="Freeform 26"/>
            <p:cNvSpPr>
              <a:spLocks/>
            </p:cNvSpPr>
            <p:nvPr userDrawn="1"/>
          </p:nvSpPr>
          <p:spPr bwMode="auto">
            <a:xfrm>
              <a:off x="1347" y="2213"/>
              <a:ext cx="23" cy="24"/>
            </a:xfrm>
            <a:custGeom>
              <a:avLst/>
              <a:gdLst>
                <a:gd name="T0" fmla="*/ 12 w 65"/>
                <a:gd name="T1" fmla="*/ 11 h 65"/>
                <a:gd name="T2" fmla="*/ 12 w 65"/>
                <a:gd name="T3" fmla="*/ 11 h 65"/>
                <a:gd name="T4" fmla="*/ 54 w 65"/>
                <a:gd name="T5" fmla="*/ 11 h 65"/>
                <a:gd name="T6" fmla="*/ 54 w 65"/>
                <a:gd name="T7" fmla="*/ 53 h 65"/>
                <a:gd name="T8" fmla="*/ 12 w 65"/>
                <a:gd name="T9" fmla="*/ 53 h 65"/>
                <a:gd name="T10" fmla="*/ 12 w 65"/>
                <a:gd name="T11" fmla="*/ 11 h 65"/>
              </a:gdLst>
              <a:ahLst/>
              <a:cxnLst>
                <a:cxn ang="0">
                  <a:pos x="T0" y="T1"/>
                </a:cxn>
                <a:cxn ang="0">
                  <a:pos x="T2" y="T3"/>
                </a:cxn>
                <a:cxn ang="0">
                  <a:pos x="T4" y="T5"/>
                </a:cxn>
                <a:cxn ang="0">
                  <a:pos x="T6" y="T7"/>
                </a:cxn>
                <a:cxn ang="0">
                  <a:pos x="T8" y="T9"/>
                </a:cxn>
                <a:cxn ang="0">
                  <a:pos x="T10" y="T11"/>
                </a:cxn>
              </a:cxnLst>
              <a:rect l="0" t="0" r="r" b="b"/>
              <a:pathLst>
                <a:path w="65" h="65">
                  <a:moveTo>
                    <a:pt x="12" y="11"/>
                  </a:moveTo>
                  <a:lnTo>
                    <a:pt x="12" y="11"/>
                  </a:lnTo>
                  <a:cubicBezTo>
                    <a:pt x="23" y="0"/>
                    <a:pt x="42" y="0"/>
                    <a:pt x="54" y="11"/>
                  </a:cubicBezTo>
                  <a:cubicBezTo>
                    <a:pt x="65" y="23"/>
                    <a:pt x="65" y="41"/>
                    <a:pt x="54" y="53"/>
                  </a:cubicBezTo>
                  <a:cubicBezTo>
                    <a:pt x="42" y="65"/>
                    <a:pt x="23" y="65"/>
                    <a:pt x="12" y="53"/>
                  </a:cubicBezTo>
                  <a:cubicBezTo>
                    <a:pt x="0" y="42"/>
                    <a:pt x="0" y="23"/>
                    <a:pt x="12" y="11"/>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6" name="Freeform 27"/>
            <p:cNvSpPr>
              <a:spLocks/>
            </p:cNvSpPr>
            <p:nvPr userDrawn="1"/>
          </p:nvSpPr>
          <p:spPr bwMode="auto">
            <a:xfrm>
              <a:off x="-97" y="2174"/>
              <a:ext cx="1506" cy="102"/>
            </a:xfrm>
            <a:custGeom>
              <a:avLst/>
              <a:gdLst>
                <a:gd name="T0" fmla="*/ 41 w 4143"/>
                <a:gd name="T1" fmla="*/ 238 h 279"/>
                <a:gd name="T2" fmla="*/ 41 w 4143"/>
                <a:gd name="T3" fmla="*/ 238 h 279"/>
                <a:gd name="T4" fmla="*/ 0 w 4143"/>
                <a:gd name="T5" fmla="*/ 139 h 279"/>
                <a:gd name="T6" fmla="*/ 140 w 4143"/>
                <a:gd name="T7" fmla="*/ 0 h 279"/>
                <a:gd name="T8" fmla="*/ 4004 w 4143"/>
                <a:gd name="T9" fmla="*/ 0 h 279"/>
                <a:gd name="T10" fmla="*/ 4143 w 4143"/>
                <a:gd name="T11" fmla="*/ 139 h 279"/>
                <a:gd name="T12" fmla="*/ 4004 w 4143"/>
                <a:gd name="T13" fmla="*/ 279 h 279"/>
                <a:gd name="T14" fmla="*/ 140 w 4143"/>
                <a:gd name="T15" fmla="*/ 279 h 279"/>
                <a:gd name="T16" fmla="*/ 41 w 4143"/>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3" h="279">
                  <a:moveTo>
                    <a:pt x="41" y="238"/>
                  </a:moveTo>
                  <a:lnTo>
                    <a:pt x="41" y="238"/>
                  </a:lnTo>
                  <a:cubicBezTo>
                    <a:pt x="16" y="213"/>
                    <a:pt x="0" y="178"/>
                    <a:pt x="0" y="139"/>
                  </a:cubicBezTo>
                  <a:cubicBezTo>
                    <a:pt x="0" y="62"/>
                    <a:pt x="63" y="0"/>
                    <a:pt x="140" y="0"/>
                  </a:cubicBezTo>
                  <a:lnTo>
                    <a:pt x="4004" y="0"/>
                  </a:lnTo>
                  <a:cubicBezTo>
                    <a:pt x="4081" y="0"/>
                    <a:pt x="4143" y="62"/>
                    <a:pt x="4143" y="139"/>
                  </a:cubicBezTo>
                  <a:cubicBezTo>
                    <a:pt x="4143" y="216"/>
                    <a:pt x="4081" y="279"/>
                    <a:pt x="4004" y="279"/>
                  </a:cubicBezTo>
                  <a:lnTo>
                    <a:pt x="140" y="279"/>
                  </a:lnTo>
                  <a:cubicBezTo>
                    <a:pt x="101" y="279"/>
                    <a:pt x="66" y="263"/>
                    <a:pt x="41" y="238"/>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7" name="Freeform 28"/>
            <p:cNvSpPr>
              <a:spLocks/>
            </p:cNvSpPr>
            <p:nvPr userDrawn="1"/>
          </p:nvSpPr>
          <p:spPr bwMode="auto">
            <a:xfrm>
              <a:off x="1347" y="2213"/>
              <a:ext cx="23" cy="24"/>
            </a:xfrm>
            <a:custGeom>
              <a:avLst/>
              <a:gdLst>
                <a:gd name="T0" fmla="*/ 54 w 65"/>
                <a:gd name="T1" fmla="*/ 53 h 65"/>
                <a:gd name="T2" fmla="*/ 54 w 65"/>
                <a:gd name="T3" fmla="*/ 53 h 65"/>
                <a:gd name="T4" fmla="*/ 12 w 65"/>
                <a:gd name="T5" fmla="*/ 53 h 65"/>
                <a:gd name="T6" fmla="*/ 12 w 65"/>
                <a:gd name="T7" fmla="*/ 11 h 65"/>
                <a:gd name="T8" fmla="*/ 53 w 65"/>
                <a:gd name="T9" fmla="*/ 11 h 65"/>
                <a:gd name="T10" fmla="*/ 54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54" y="53"/>
                  </a:moveTo>
                  <a:lnTo>
                    <a:pt x="54" y="53"/>
                  </a:lnTo>
                  <a:cubicBezTo>
                    <a:pt x="42" y="65"/>
                    <a:pt x="23" y="65"/>
                    <a:pt x="12" y="53"/>
                  </a:cubicBezTo>
                  <a:cubicBezTo>
                    <a:pt x="0" y="42"/>
                    <a:pt x="0" y="23"/>
                    <a:pt x="12" y="11"/>
                  </a:cubicBezTo>
                  <a:cubicBezTo>
                    <a:pt x="23" y="0"/>
                    <a:pt x="42" y="0"/>
                    <a:pt x="53" y="11"/>
                  </a:cubicBezTo>
                  <a:cubicBezTo>
                    <a:pt x="65" y="23"/>
                    <a:pt x="65" y="41"/>
                    <a:pt x="54"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grpSp>
      <p:sp>
        <p:nvSpPr>
          <p:cNvPr id="39" name="Platshållare för text 38"/>
          <p:cNvSpPr>
            <a:spLocks noGrp="1"/>
          </p:cNvSpPr>
          <p:nvPr>
            <p:ph type="body" sz="quarter" idx="22" hasCustomPrompt="1"/>
          </p:nvPr>
        </p:nvSpPr>
        <p:spPr>
          <a:xfrm>
            <a:off x="2461659" y="1094279"/>
            <a:ext cx="4320000" cy="648000"/>
          </a:xfrm>
        </p:spPr>
        <p:txBody>
          <a:bodyPr/>
          <a:lstStyle>
            <a:lvl1pPr>
              <a:defRPr/>
            </a:lvl1pPr>
          </a:lstStyle>
          <a:p>
            <a:pPr lvl="0"/>
            <a:r>
              <a:rPr lang="sv-SE" dirty="0"/>
              <a:t>Punktlista eller brödtext</a:t>
            </a:r>
          </a:p>
        </p:txBody>
      </p:sp>
      <p:sp>
        <p:nvSpPr>
          <p:cNvPr id="41" name="Platshållare för text 40"/>
          <p:cNvSpPr>
            <a:spLocks noGrp="1"/>
          </p:cNvSpPr>
          <p:nvPr>
            <p:ph type="body" sz="quarter" idx="23" hasCustomPrompt="1"/>
          </p:nvPr>
        </p:nvSpPr>
        <p:spPr>
          <a:xfrm>
            <a:off x="2461660" y="2405998"/>
            <a:ext cx="4320000" cy="648000"/>
          </a:xfrm>
        </p:spPr>
        <p:txBody>
          <a:bodyPr/>
          <a:lstStyle>
            <a:lvl1pPr>
              <a:defRPr/>
            </a:lvl1pPr>
          </a:lstStyle>
          <a:p>
            <a:pPr lvl="0"/>
            <a:r>
              <a:rPr lang="sv-SE" dirty="0"/>
              <a:t>Punktlista eller brödtext</a:t>
            </a:r>
          </a:p>
        </p:txBody>
      </p:sp>
      <p:sp>
        <p:nvSpPr>
          <p:cNvPr id="43" name="Platshållare för text 42"/>
          <p:cNvSpPr>
            <a:spLocks noGrp="1"/>
          </p:cNvSpPr>
          <p:nvPr>
            <p:ph type="body" sz="quarter" idx="24" hasCustomPrompt="1"/>
          </p:nvPr>
        </p:nvSpPr>
        <p:spPr>
          <a:xfrm>
            <a:off x="2461660" y="3647170"/>
            <a:ext cx="4320000" cy="648000"/>
          </a:xfrm>
        </p:spPr>
        <p:txBody>
          <a:bodyPr/>
          <a:lstStyle>
            <a:lvl1pPr>
              <a:defRPr/>
            </a:lvl1pPr>
          </a:lstStyle>
          <a:p>
            <a:pPr lvl="0"/>
            <a:r>
              <a:rPr lang="sv-SE" dirty="0"/>
              <a:t>Punktlista eller brödtext</a:t>
            </a:r>
          </a:p>
        </p:txBody>
      </p:sp>
      <p:sp>
        <p:nvSpPr>
          <p:cNvPr id="3" name="Platshållare för datum 2"/>
          <p:cNvSpPr>
            <a:spLocks noGrp="1"/>
          </p:cNvSpPr>
          <p:nvPr>
            <p:ph type="dt" sz="half" idx="25"/>
          </p:nvPr>
        </p:nvSpPr>
        <p:spPr/>
        <p:txBody>
          <a:bodyPr/>
          <a:lstStyle/>
          <a:p>
            <a:fld id="{7F3646DA-EF36-4183-97AC-3BB4D080AA04}" type="datetime1">
              <a:rPr lang="sv-SE">
                <a:solidFill>
                  <a:srgbClr val="000000"/>
                </a:solidFill>
              </a:rPr>
              <a:pPr/>
              <a:t>2017-11-15</a:t>
            </a:fld>
            <a:endParaRPr dirty="0">
              <a:solidFill>
                <a:srgbClr val="000000"/>
              </a:solidFill>
            </a:endParaRPr>
          </a:p>
        </p:txBody>
      </p:sp>
      <p:sp>
        <p:nvSpPr>
          <p:cNvPr id="4" name="Platshållare för sidfot 3"/>
          <p:cNvSpPr>
            <a:spLocks noGrp="1"/>
          </p:cNvSpPr>
          <p:nvPr>
            <p:ph type="ftr" sz="quarter" idx="26"/>
          </p:nvPr>
        </p:nvSpPr>
        <p:spPr/>
        <p:txBody>
          <a:bodyPr/>
          <a:lstStyle/>
          <a:p>
            <a:r>
              <a:rPr>
                <a:solidFill>
                  <a:srgbClr val="000000"/>
                </a:solidFill>
              </a:rPr>
              <a:t>Presentationens namn</a:t>
            </a:r>
            <a:endParaRPr dirty="0">
              <a:solidFill>
                <a:srgbClr val="000000"/>
              </a:solidFill>
            </a:endParaRPr>
          </a:p>
        </p:txBody>
      </p:sp>
      <p:sp>
        <p:nvSpPr>
          <p:cNvPr id="6" name="Platshållare för bildnummer 5"/>
          <p:cNvSpPr>
            <a:spLocks noGrp="1"/>
          </p:cNvSpPr>
          <p:nvPr>
            <p:ph type="sldNum" sz="quarter" idx="27"/>
          </p:nvPr>
        </p:nvSpPr>
        <p:spPr/>
        <p:txBody>
          <a:bodyPr/>
          <a:lstStyle/>
          <a:p>
            <a:fld id="{BC9718A5-DA10-9E40-8151-F2E3306E85CE}" type="slidenum">
              <a:rPr lang="sv-SE" smtClean="0">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334430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9">
                                            <p:txEl>
                                              <p:pRg st="0" end="0"/>
                                            </p:txEl>
                                          </p:spTgt>
                                        </p:tgtEl>
                                        <p:attrNameLst>
                                          <p:attrName>style.visibility</p:attrName>
                                        </p:attrNameLst>
                                      </p:cBhvr>
                                      <p:to>
                                        <p:strVal val="visible"/>
                                      </p:to>
                                    </p:set>
                                    <p:animEffect transition="in" filter="fade">
                                      <p:cBhvr>
                                        <p:cTn id="13" dur="500"/>
                                        <p:tgtEl>
                                          <p:spTgt spid="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500"/>
                                        <p:tgtEl>
                                          <p:spTgt spid="5">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1">
                                            <p:txEl>
                                              <p:pRg st="0" end="0"/>
                                            </p:txEl>
                                          </p:spTgt>
                                        </p:tgtEl>
                                        <p:attrNameLst>
                                          <p:attrName>style.visibility</p:attrName>
                                        </p:attrNameLst>
                                      </p:cBhvr>
                                      <p:to>
                                        <p:strVal val="visible"/>
                                      </p:to>
                                    </p:set>
                                    <p:animEffect transition="in" filter="fade">
                                      <p:cBhvr>
                                        <p:cTn id="24" dur="500"/>
                                        <p:tgtEl>
                                          <p:spTgt spid="4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fade">
                                      <p:cBhvr>
                                        <p:cTn id="29" dur="500"/>
                                        <p:tgtEl>
                                          <p:spTgt spid="7">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3">
                                            <p:txEl>
                                              <p:pRg st="0" end="0"/>
                                            </p:txEl>
                                          </p:spTgt>
                                        </p:tgtEl>
                                        <p:attrNameLst>
                                          <p:attrName>style.visibility</p:attrName>
                                        </p:attrNameLst>
                                      </p:cBhvr>
                                      <p:to>
                                        <p:strVal val="visible"/>
                                      </p:to>
                                    </p:set>
                                    <p:animEffect transition="in" filter="fade">
                                      <p:cBhvr>
                                        <p:cTn id="35"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ntr" presetSubtype="0" fill="hold" nodeType="click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5" grpId="0" build="p">
        <p:tmplLst>
          <p:tmpl lvl="1">
            <p:tnLst>
              <p:par>
                <p:cTn presetID="10"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7" grpId="0" build="p">
        <p:tmplLst>
          <p:tmpl lvl="1">
            <p:tnLst>
              <p:par>
                <p:cTn presetID="10" presetClass="entr" presetSubtype="0"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39" grpId="0" build="p">
        <p:tmplLst>
          <p:tmpl lvl="1">
            <p:tnLst>
              <p:par>
                <p:cTn presetID="10" presetClass="entr" presetSubtype="0" fill="hold" nodeType="with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1" grpId="0"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3" grpId="0" build="p">
        <p:tmplLst>
          <p:tmpl lvl="1">
            <p:tnLst>
              <p:par>
                <p:cTn presetID="10" presetClass="entr" presetSubtype="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unkter pilar">
    <p:bg>
      <p:bgPr>
        <a:solidFill>
          <a:srgbClr val="421761"/>
        </a:solidFill>
        <a:effectLst/>
      </p:bgPr>
    </p:bg>
    <p:spTree>
      <p:nvGrpSpPr>
        <p:cNvPr id="1" name=""/>
        <p:cNvGrpSpPr/>
        <p:nvPr/>
      </p:nvGrpSpPr>
      <p:grpSpPr>
        <a:xfrm>
          <a:off x="0" y="0"/>
          <a:ext cx="0" cy="0"/>
          <a:chOff x="0" y="0"/>
          <a:chExt cx="0" cy="0"/>
        </a:xfrm>
      </p:grpSpPr>
      <p:sp>
        <p:nvSpPr>
          <p:cNvPr id="15" name="Platshållare för text 14"/>
          <p:cNvSpPr>
            <a:spLocks noGrp="1"/>
          </p:cNvSpPr>
          <p:nvPr>
            <p:ph type="body" sz="quarter" idx="11" hasCustomPrompt="1"/>
          </p:nvPr>
        </p:nvSpPr>
        <p:spPr>
          <a:xfrm>
            <a:off x="1556882" y="836651"/>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latin typeface="+mj-lt"/>
              </a:defRPr>
            </a:lvl1pPr>
          </a:lstStyle>
          <a:p>
            <a:pPr lvl="0"/>
            <a:r>
              <a:rPr lang="sv-SE" dirty="0"/>
              <a:t>Rubrik 20 pt</a:t>
            </a:r>
          </a:p>
        </p:txBody>
      </p:sp>
      <p:sp>
        <p:nvSpPr>
          <p:cNvPr id="5" name="Platshållare för text 14"/>
          <p:cNvSpPr>
            <a:spLocks noGrp="1"/>
          </p:cNvSpPr>
          <p:nvPr>
            <p:ph type="body" sz="quarter" idx="15" hasCustomPrompt="1"/>
          </p:nvPr>
        </p:nvSpPr>
        <p:spPr>
          <a:xfrm>
            <a:off x="2461657" y="2131626"/>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latin typeface="+mj-lt"/>
              </a:defRPr>
            </a:lvl1pPr>
          </a:lstStyle>
          <a:p>
            <a:pPr lvl="0"/>
            <a:r>
              <a:rPr lang="sv-SE" dirty="0"/>
              <a:t>Rubrik 20 pt</a:t>
            </a:r>
          </a:p>
        </p:txBody>
      </p:sp>
      <p:sp>
        <p:nvSpPr>
          <p:cNvPr id="7" name="Platshållare för text 14"/>
          <p:cNvSpPr>
            <a:spLocks noGrp="1"/>
          </p:cNvSpPr>
          <p:nvPr>
            <p:ph type="body" sz="quarter" idx="17" hasCustomPrompt="1"/>
          </p:nvPr>
        </p:nvSpPr>
        <p:spPr>
          <a:xfrm>
            <a:off x="3385682" y="3387917"/>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latin typeface="+mj-lt"/>
              </a:defRPr>
            </a:lvl1pPr>
          </a:lstStyle>
          <a:p>
            <a:pPr lvl="0"/>
            <a:r>
              <a:rPr lang="sv-SE" dirty="0"/>
              <a:t>Rubrik 20 pt</a:t>
            </a:r>
          </a:p>
        </p:txBody>
      </p:sp>
      <p:grpSp>
        <p:nvGrpSpPr>
          <p:cNvPr id="22" name="Group 13"/>
          <p:cNvGrpSpPr>
            <a:grpSpLocks noChangeAspect="1"/>
          </p:cNvGrpSpPr>
          <p:nvPr userDrawn="1"/>
        </p:nvGrpSpPr>
        <p:grpSpPr bwMode="auto">
          <a:xfrm>
            <a:off x="-76200" y="1998662"/>
            <a:ext cx="2398713" cy="566737"/>
            <a:chOff x="-48" y="1259"/>
            <a:chExt cx="1511" cy="357"/>
          </a:xfrm>
        </p:grpSpPr>
        <p:sp>
          <p:nvSpPr>
            <p:cNvPr id="24" name="Freeform 14"/>
            <p:cNvSpPr>
              <a:spLocks/>
            </p:cNvSpPr>
            <p:nvPr userDrawn="1"/>
          </p:nvSpPr>
          <p:spPr bwMode="auto">
            <a:xfrm>
              <a:off x="1229" y="1381"/>
              <a:ext cx="234" cy="235"/>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5" name="Freeform 15"/>
            <p:cNvSpPr>
              <a:spLocks/>
            </p:cNvSpPr>
            <p:nvPr userDrawn="1"/>
          </p:nvSpPr>
          <p:spPr bwMode="auto">
            <a:xfrm>
              <a:off x="1395" y="1425"/>
              <a:ext cx="24" cy="24"/>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6" name="Freeform 16"/>
            <p:cNvSpPr>
              <a:spLocks/>
            </p:cNvSpPr>
            <p:nvPr userDrawn="1"/>
          </p:nvSpPr>
          <p:spPr bwMode="auto">
            <a:xfrm>
              <a:off x="1229" y="1259"/>
              <a:ext cx="234" cy="234"/>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7" name="Freeform 17"/>
            <p:cNvSpPr>
              <a:spLocks/>
            </p:cNvSpPr>
            <p:nvPr userDrawn="1"/>
          </p:nvSpPr>
          <p:spPr bwMode="auto">
            <a:xfrm>
              <a:off x="1395" y="1425"/>
              <a:ext cx="24" cy="24"/>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8" name="Freeform 18"/>
            <p:cNvSpPr>
              <a:spLocks/>
            </p:cNvSpPr>
            <p:nvPr userDrawn="1"/>
          </p:nvSpPr>
          <p:spPr bwMode="auto">
            <a:xfrm>
              <a:off x="-48" y="1386"/>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9" name="Freeform 19"/>
            <p:cNvSpPr>
              <a:spLocks/>
            </p:cNvSpPr>
            <p:nvPr userDrawn="1"/>
          </p:nvSpPr>
          <p:spPr bwMode="auto">
            <a:xfrm>
              <a:off x="1395" y="1425"/>
              <a:ext cx="24" cy="24"/>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grpSp>
      <p:grpSp>
        <p:nvGrpSpPr>
          <p:cNvPr id="30" name="Group 22"/>
          <p:cNvGrpSpPr>
            <a:grpSpLocks noChangeAspect="1"/>
          </p:cNvGrpSpPr>
          <p:nvPr userDrawn="1"/>
        </p:nvGrpSpPr>
        <p:grpSpPr bwMode="auto">
          <a:xfrm>
            <a:off x="-976313" y="703687"/>
            <a:ext cx="2400300" cy="566738"/>
            <a:chOff x="-615" y="439"/>
            <a:chExt cx="1512" cy="357"/>
          </a:xfrm>
        </p:grpSpPr>
        <p:sp>
          <p:nvSpPr>
            <p:cNvPr id="32" name="Freeform 23"/>
            <p:cNvSpPr>
              <a:spLocks/>
            </p:cNvSpPr>
            <p:nvPr userDrawn="1"/>
          </p:nvSpPr>
          <p:spPr bwMode="auto">
            <a:xfrm>
              <a:off x="663" y="562"/>
              <a:ext cx="234" cy="234"/>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3" name="Freeform 24"/>
            <p:cNvSpPr>
              <a:spLocks/>
            </p:cNvSpPr>
            <p:nvPr userDrawn="1"/>
          </p:nvSpPr>
          <p:spPr bwMode="auto">
            <a:xfrm>
              <a:off x="829" y="606"/>
              <a:ext cx="24" cy="23"/>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4" name="Freeform 25"/>
            <p:cNvSpPr>
              <a:spLocks/>
            </p:cNvSpPr>
            <p:nvPr userDrawn="1"/>
          </p:nvSpPr>
          <p:spPr bwMode="auto">
            <a:xfrm>
              <a:off x="663" y="439"/>
              <a:ext cx="234" cy="235"/>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5" name="Freeform 26"/>
            <p:cNvSpPr>
              <a:spLocks/>
            </p:cNvSpPr>
            <p:nvPr userDrawn="1"/>
          </p:nvSpPr>
          <p:spPr bwMode="auto">
            <a:xfrm>
              <a:off x="829" y="606"/>
              <a:ext cx="24" cy="23"/>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6" name="Freeform 27"/>
            <p:cNvSpPr>
              <a:spLocks/>
            </p:cNvSpPr>
            <p:nvPr userDrawn="1"/>
          </p:nvSpPr>
          <p:spPr bwMode="auto">
            <a:xfrm>
              <a:off x="-615" y="566"/>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7" name="Freeform 28"/>
            <p:cNvSpPr>
              <a:spLocks/>
            </p:cNvSpPr>
            <p:nvPr userDrawn="1"/>
          </p:nvSpPr>
          <p:spPr bwMode="auto">
            <a:xfrm>
              <a:off x="829" y="606"/>
              <a:ext cx="24" cy="23"/>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grpSp>
      <p:grpSp>
        <p:nvGrpSpPr>
          <p:cNvPr id="39" name="Grupp 38"/>
          <p:cNvGrpSpPr/>
          <p:nvPr userDrawn="1"/>
        </p:nvGrpSpPr>
        <p:grpSpPr>
          <a:xfrm>
            <a:off x="-143670" y="3254952"/>
            <a:ext cx="3393285" cy="566738"/>
            <a:chOff x="-143670" y="3254952"/>
            <a:chExt cx="3393285" cy="566738"/>
          </a:xfrm>
        </p:grpSpPr>
        <p:sp>
          <p:nvSpPr>
            <p:cNvPr id="12" name="Freeform 5"/>
            <p:cNvSpPr>
              <a:spLocks/>
            </p:cNvSpPr>
            <p:nvPr userDrawn="1"/>
          </p:nvSpPr>
          <p:spPr bwMode="auto">
            <a:xfrm>
              <a:off x="2879727" y="3448627"/>
              <a:ext cx="369888" cy="373063"/>
            </a:xfrm>
            <a:custGeom>
              <a:avLst/>
              <a:gdLst>
                <a:gd name="T0" fmla="*/ 54 w 642"/>
                <a:gd name="T1" fmla="*/ 390 h 642"/>
                <a:gd name="T2" fmla="*/ 54 w 642"/>
                <a:gd name="T3" fmla="*/ 390 h 642"/>
                <a:gd name="T4" fmla="*/ 390 w 642"/>
                <a:gd name="T5" fmla="*/ 55 h 642"/>
                <a:gd name="T6" fmla="*/ 587 w 642"/>
                <a:gd name="T7" fmla="*/ 55 h 642"/>
                <a:gd name="T8" fmla="*/ 587 w 642"/>
                <a:gd name="T9" fmla="*/ 252 h 642"/>
                <a:gd name="T10" fmla="*/ 251 w 642"/>
                <a:gd name="T11" fmla="*/ 588 h 642"/>
                <a:gd name="T12" fmla="*/ 54 w 642"/>
                <a:gd name="T13" fmla="*/ 588 h 642"/>
                <a:gd name="T14" fmla="*/ 54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4" y="390"/>
                  </a:moveTo>
                  <a:lnTo>
                    <a:pt x="54" y="390"/>
                  </a:lnTo>
                  <a:lnTo>
                    <a:pt x="390" y="55"/>
                  </a:lnTo>
                  <a:cubicBezTo>
                    <a:pt x="444" y="0"/>
                    <a:pt x="533" y="0"/>
                    <a:pt x="587" y="55"/>
                  </a:cubicBezTo>
                  <a:cubicBezTo>
                    <a:pt x="642" y="109"/>
                    <a:pt x="642" y="197"/>
                    <a:pt x="587" y="252"/>
                  </a:cubicBezTo>
                  <a:lnTo>
                    <a:pt x="251" y="588"/>
                  </a:lnTo>
                  <a:cubicBezTo>
                    <a:pt x="197" y="642"/>
                    <a:pt x="109" y="642"/>
                    <a:pt x="54" y="588"/>
                  </a:cubicBezTo>
                  <a:cubicBezTo>
                    <a:pt x="0" y="533"/>
                    <a:pt x="0" y="445"/>
                    <a:pt x="54" y="390"/>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3" name="Freeform 6"/>
            <p:cNvSpPr>
              <a:spLocks/>
            </p:cNvSpPr>
            <p:nvPr userDrawn="1"/>
          </p:nvSpPr>
          <p:spPr bwMode="auto">
            <a:xfrm>
              <a:off x="3141664" y="3518477"/>
              <a:ext cx="38100" cy="38100"/>
            </a:xfrm>
            <a:custGeom>
              <a:avLst/>
              <a:gdLst>
                <a:gd name="T0" fmla="*/ 12 w 65"/>
                <a:gd name="T1" fmla="*/ 53 h 65"/>
                <a:gd name="T2" fmla="*/ 12 w 65"/>
                <a:gd name="T3" fmla="*/ 53 h 65"/>
                <a:gd name="T4" fmla="*/ 12 w 65"/>
                <a:gd name="T5" fmla="*/ 11 h 65"/>
                <a:gd name="T6" fmla="*/ 54 w 65"/>
                <a:gd name="T7" fmla="*/ 11 h 65"/>
                <a:gd name="T8" fmla="*/ 54 w 65"/>
                <a:gd name="T9" fmla="*/ 53 h 65"/>
                <a:gd name="T10" fmla="*/ 12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12" y="53"/>
                  </a:moveTo>
                  <a:lnTo>
                    <a:pt x="12" y="53"/>
                  </a:lnTo>
                  <a:cubicBezTo>
                    <a:pt x="0" y="42"/>
                    <a:pt x="0" y="23"/>
                    <a:pt x="12" y="11"/>
                  </a:cubicBezTo>
                  <a:cubicBezTo>
                    <a:pt x="23" y="0"/>
                    <a:pt x="42" y="0"/>
                    <a:pt x="54" y="11"/>
                  </a:cubicBezTo>
                  <a:cubicBezTo>
                    <a:pt x="65" y="23"/>
                    <a:pt x="65" y="41"/>
                    <a:pt x="54" y="53"/>
                  </a:cubicBezTo>
                  <a:cubicBezTo>
                    <a:pt x="42" y="65"/>
                    <a:pt x="23" y="65"/>
                    <a:pt x="12"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4" name="Freeform 7"/>
            <p:cNvSpPr>
              <a:spLocks/>
            </p:cNvSpPr>
            <p:nvPr userDrawn="1"/>
          </p:nvSpPr>
          <p:spPr bwMode="auto">
            <a:xfrm>
              <a:off x="2879727" y="3254952"/>
              <a:ext cx="369888" cy="371475"/>
            </a:xfrm>
            <a:custGeom>
              <a:avLst/>
              <a:gdLst>
                <a:gd name="T0" fmla="*/ 251 w 642"/>
                <a:gd name="T1" fmla="*/ 55 h 642"/>
                <a:gd name="T2" fmla="*/ 251 w 642"/>
                <a:gd name="T3" fmla="*/ 55 h 642"/>
                <a:gd name="T4" fmla="*/ 587 w 642"/>
                <a:gd name="T5" fmla="*/ 391 h 642"/>
                <a:gd name="T6" fmla="*/ 587 w 642"/>
                <a:gd name="T7" fmla="*/ 588 h 642"/>
                <a:gd name="T8" fmla="*/ 390 w 642"/>
                <a:gd name="T9" fmla="*/ 588 h 642"/>
                <a:gd name="T10" fmla="*/ 54 w 642"/>
                <a:gd name="T11" fmla="*/ 252 h 642"/>
                <a:gd name="T12" fmla="*/ 54 w 642"/>
                <a:gd name="T13" fmla="*/ 55 h 642"/>
                <a:gd name="T14" fmla="*/ 251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1" y="55"/>
                  </a:moveTo>
                  <a:lnTo>
                    <a:pt x="251" y="55"/>
                  </a:lnTo>
                  <a:lnTo>
                    <a:pt x="587" y="391"/>
                  </a:lnTo>
                  <a:cubicBezTo>
                    <a:pt x="642" y="445"/>
                    <a:pt x="642" y="533"/>
                    <a:pt x="587" y="588"/>
                  </a:cubicBezTo>
                  <a:cubicBezTo>
                    <a:pt x="533" y="642"/>
                    <a:pt x="444" y="642"/>
                    <a:pt x="390" y="588"/>
                  </a:cubicBezTo>
                  <a:lnTo>
                    <a:pt x="54" y="252"/>
                  </a:lnTo>
                  <a:cubicBezTo>
                    <a:pt x="0" y="198"/>
                    <a:pt x="0" y="109"/>
                    <a:pt x="54" y="55"/>
                  </a:cubicBezTo>
                  <a:cubicBezTo>
                    <a:pt x="109" y="0"/>
                    <a:pt x="197" y="0"/>
                    <a:pt x="251" y="55"/>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9" name="Freeform 8"/>
            <p:cNvSpPr>
              <a:spLocks/>
            </p:cNvSpPr>
            <p:nvPr userDrawn="1"/>
          </p:nvSpPr>
          <p:spPr bwMode="auto">
            <a:xfrm>
              <a:off x="3141664" y="3518477"/>
              <a:ext cx="38100" cy="38100"/>
            </a:xfrm>
            <a:custGeom>
              <a:avLst/>
              <a:gdLst>
                <a:gd name="T0" fmla="*/ 12 w 65"/>
                <a:gd name="T1" fmla="*/ 11 h 65"/>
                <a:gd name="T2" fmla="*/ 12 w 65"/>
                <a:gd name="T3" fmla="*/ 11 h 65"/>
                <a:gd name="T4" fmla="*/ 54 w 65"/>
                <a:gd name="T5" fmla="*/ 11 h 65"/>
                <a:gd name="T6" fmla="*/ 54 w 65"/>
                <a:gd name="T7" fmla="*/ 53 h 65"/>
                <a:gd name="T8" fmla="*/ 12 w 65"/>
                <a:gd name="T9" fmla="*/ 53 h 65"/>
                <a:gd name="T10" fmla="*/ 12 w 65"/>
                <a:gd name="T11" fmla="*/ 11 h 65"/>
              </a:gdLst>
              <a:ahLst/>
              <a:cxnLst>
                <a:cxn ang="0">
                  <a:pos x="T0" y="T1"/>
                </a:cxn>
                <a:cxn ang="0">
                  <a:pos x="T2" y="T3"/>
                </a:cxn>
                <a:cxn ang="0">
                  <a:pos x="T4" y="T5"/>
                </a:cxn>
                <a:cxn ang="0">
                  <a:pos x="T6" y="T7"/>
                </a:cxn>
                <a:cxn ang="0">
                  <a:pos x="T8" y="T9"/>
                </a:cxn>
                <a:cxn ang="0">
                  <a:pos x="T10" y="T11"/>
                </a:cxn>
              </a:cxnLst>
              <a:rect l="0" t="0" r="r" b="b"/>
              <a:pathLst>
                <a:path w="65" h="65">
                  <a:moveTo>
                    <a:pt x="12" y="11"/>
                  </a:moveTo>
                  <a:lnTo>
                    <a:pt x="12" y="11"/>
                  </a:lnTo>
                  <a:cubicBezTo>
                    <a:pt x="23" y="0"/>
                    <a:pt x="42" y="0"/>
                    <a:pt x="54" y="11"/>
                  </a:cubicBezTo>
                  <a:cubicBezTo>
                    <a:pt x="65" y="23"/>
                    <a:pt x="65" y="41"/>
                    <a:pt x="54" y="53"/>
                  </a:cubicBezTo>
                  <a:cubicBezTo>
                    <a:pt x="42" y="65"/>
                    <a:pt x="23" y="65"/>
                    <a:pt x="12" y="53"/>
                  </a:cubicBezTo>
                  <a:cubicBezTo>
                    <a:pt x="0" y="42"/>
                    <a:pt x="0" y="23"/>
                    <a:pt x="12" y="11"/>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0" name="Freeform 9"/>
            <p:cNvSpPr>
              <a:spLocks/>
            </p:cNvSpPr>
            <p:nvPr userDrawn="1"/>
          </p:nvSpPr>
          <p:spPr bwMode="auto">
            <a:xfrm>
              <a:off x="849314" y="3456565"/>
              <a:ext cx="2392363" cy="161925"/>
            </a:xfrm>
            <a:custGeom>
              <a:avLst/>
              <a:gdLst>
                <a:gd name="T0" fmla="*/ 41 w 4143"/>
                <a:gd name="T1" fmla="*/ 238 h 279"/>
                <a:gd name="T2" fmla="*/ 41 w 4143"/>
                <a:gd name="T3" fmla="*/ 238 h 279"/>
                <a:gd name="T4" fmla="*/ 0 w 4143"/>
                <a:gd name="T5" fmla="*/ 139 h 279"/>
                <a:gd name="T6" fmla="*/ 140 w 4143"/>
                <a:gd name="T7" fmla="*/ 0 h 279"/>
                <a:gd name="T8" fmla="*/ 4004 w 4143"/>
                <a:gd name="T9" fmla="*/ 0 h 279"/>
                <a:gd name="T10" fmla="*/ 4143 w 4143"/>
                <a:gd name="T11" fmla="*/ 139 h 279"/>
                <a:gd name="T12" fmla="*/ 4004 w 4143"/>
                <a:gd name="T13" fmla="*/ 279 h 279"/>
                <a:gd name="T14" fmla="*/ 140 w 4143"/>
                <a:gd name="T15" fmla="*/ 279 h 279"/>
                <a:gd name="T16" fmla="*/ 41 w 4143"/>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3" h="279">
                  <a:moveTo>
                    <a:pt x="41" y="238"/>
                  </a:moveTo>
                  <a:lnTo>
                    <a:pt x="41" y="238"/>
                  </a:lnTo>
                  <a:cubicBezTo>
                    <a:pt x="16" y="213"/>
                    <a:pt x="0" y="178"/>
                    <a:pt x="0" y="139"/>
                  </a:cubicBezTo>
                  <a:cubicBezTo>
                    <a:pt x="0" y="62"/>
                    <a:pt x="63" y="0"/>
                    <a:pt x="140" y="0"/>
                  </a:cubicBezTo>
                  <a:lnTo>
                    <a:pt x="4004" y="0"/>
                  </a:lnTo>
                  <a:cubicBezTo>
                    <a:pt x="4081" y="0"/>
                    <a:pt x="4143" y="62"/>
                    <a:pt x="4143" y="139"/>
                  </a:cubicBezTo>
                  <a:cubicBezTo>
                    <a:pt x="4143" y="216"/>
                    <a:pt x="4081" y="279"/>
                    <a:pt x="4004" y="279"/>
                  </a:cubicBezTo>
                  <a:lnTo>
                    <a:pt x="140" y="279"/>
                  </a:lnTo>
                  <a:cubicBezTo>
                    <a:pt x="101" y="279"/>
                    <a:pt x="66" y="263"/>
                    <a:pt x="41" y="238"/>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1" name="Freeform 10"/>
            <p:cNvSpPr>
              <a:spLocks/>
            </p:cNvSpPr>
            <p:nvPr userDrawn="1"/>
          </p:nvSpPr>
          <p:spPr bwMode="auto">
            <a:xfrm>
              <a:off x="3141664" y="3518477"/>
              <a:ext cx="38100" cy="38100"/>
            </a:xfrm>
            <a:custGeom>
              <a:avLst/>
              <a:gdLst>
                <a:gd name="T0" fmla="*/ 54 w 65"/>
                <a:gd name="T1" fmla="*/ 53 h 65"/>
                <a:gd name="T2" fmla="*/ 54 w 65"/>
                <a:gd name="T3" fmla="*/ 53 h 65"/>
                <a:gd name="T4" fmla="*/ 12 w 65"/>
                <a:gd name="T5" fmla="*/ 53 h 65"/>
                <a:gd name="T6" fmla="*/ 12 w 65"/>
                <a:gd name="T7" fmla="*/ 11 h 65"/>
                <a:gd name="T8" fmla="*/ 53 w 65"/>
                <a:gd name="T9" fmla="*/ 11 h 65"/>
                <a:gd name="T10" fmla="*/ 54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54" y="53"/>
                  </a:moveTo>
                  <a:lnTo>
                    <a:pt x="54" y="53"/>
                  </a:lnTo>
                  <a:cubicBezTo>
                    <a:pt x="42" y="65"/>
                    <a:pt x="23" y="65"/>
                    <a:pt x="12" y="53"/>
                  </a:cubicBezTo>
                  <a:cubicBezTo>
                    <a:pt x="0" y="42"/>
                    <a:pt x="0" y="23"/>
                    <a:pt x="12" y="11"/>
                  </a:cubicBezTo>
                  <a:cubicBezTo>
                    <a:pt x="23" y="0"/>
                    <a:pt x="42" y="0"/>
                    <a:pt x="53" y="11"/>
                  </a:cubicBezTo>
                  <a:cubicBezTo>
                    <a:pt x="65" y="23"/>
                    <a:pt x="65" y="41"/>
                    <a:pt x="54"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38" name="Freeform 9"/>
            <p:cNvSpPr>
              <a:spLocks/>
            </p:cNvSpPr>
            <p:nvPr userDrawn="1"/>
          </p:nvSpPr>
          <p:spPr bwMode="auto">
            <a:xfrm>
              <a:off x="-143670" y="3456565"/>
              <a:ext cx="2392363" cy="161925"/>
            </a:xfrm>
            <a:custGeom>
              <a:avLst/>
              <a:gdLst>
                <a:gd name="T0" fmla="*/ 41 w 4143"/>
                <a:gd name="T1" fmla="*/ 238 h 279"/>
                <a:gd name="T2" fmla="*/ 41 w 4143"/>
                <a:gd name="T3" fmla="*/ 238 h 279"/>
                <a:gd name="T4" fmla="*/ 0 w 4143"/>
                <a:gd name="T5" fmla="*/ 139 h 279"/>
                <a:gd name="T6" fmla="*/ 140 w 4143"/>
                <a:gd name="T7" fmla="*/ 0 h 279"/>
                <a:gd name="T8" fmla="*/ 4004 w 4143"/>
                <a:gd name="T9" fmla="*/ 0 h 279"/>
                <a:gd name="T10" fmla="*/ 4143 w 4143"/>
                <a:gd name="T11" fmla="*/ 139 h 279"/>
                <a:gd name="T12" fmla="*/ 4004 w 4143"/>
                <a:gd name="T13" fmla="*/ 279 h 279"/>
                <a:gd name="T14" fmla="*/ 140 w 4143"/>
                <a:gd name="T15" fmla="*/ 279 h 279"/>
                <a:gd name="T16" fmla="*/ 41 w 4143"/>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3" h="279">
                  <a:moveTo>
                    <a:pt x="41" y="238"/>
                  </a:moveTo>
                  <a:lnTo>
                    <a:pt x="41" y="238"/>
                  </a:lnTo>
                  <a:cubicBezTo>
                    <a:pt x="16" y="213"/>
                    <a:pt x="0" y="178"/>
                    <a:pt x="0" y="139"/>
                  </a:cubicBezTo>
                  <a:cubicBezTo>
                    <a:pt x="0" y="62"/>
                    <a:pt x="63" y="0"/>
                    <a:pt x="140" y="0"/>
                  </a:cubicBezTo>
                  <a:lnTo>
                    <a:pt x="4004" y="0"/>
                  </a:lnTo>
                  <a:cubicBezTo>
                    <a:pt x="4081" y="0"/>
                    <a:pt x="4143" y="62"/>
                    <a:pt x="4143" y="139"/>
                  </a:cubicBezTo>
                  <a:cubicBezTo>
                    <a:pt x="4143" y="216"/>
                    <a:pt x="4081" y="279"/>
                    <a:pt x="4004" y="279"/>
                  </a:cubicBezTo>
                  <a:lnTo>
                    <a:pt x="140" y="279"/>
                  </a:lnTo>
                  <a:cubicBezTo>
                    <a:pt x="101" y="279"/>
                    <a:pt x="66" y="263"/>
                    <a:pt x="41" y="238"/>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grpSp>
      <p:sp>
        <p:nvSpPr>
          <p:cNvPr id="41" name="Platshållare för text 40"/>
          <p:cNvSpPr>
            <a:spLocks noGrp="1"/>
          </p:cNvSpPr>
          <p:nvPr>
            <p:ph type="body" sz="quarter" idx="22" hasCustomPrompt="1"/>
          </p:nvPr>
        </p:nvSpPr>
        <p:spPr>
          <a:xfrm>
            <a:off x="1556881" y="1197186"/>
            <a:ext cx="4320000" cy="648000"/>
          </a:xfrm>
        </p:spPr>
        <p:txBody>
          <a:bodyPr/>
          <a:lstStyle>
            <a:lvl1pPr>
              <a:defRPr/>
            </a:lvl1pPr>
          </a:lstStyle>
          <a:p>
            <a:pPr lvl="0"/>
            <a:r>
              <a:rPr lang="sv-SE" dirty="0"/>
              <a:t>Punktlista eller brödtext</a:t>
            </a:r>
          </a:p>
        </p:txBody>
      </p:sp>
      <p:sp>
        <p:nvSpPr>
          <p:cNvPr id="43" name="Platshållare för text 42"/>
          <p:cNvSpPr>
            <a:spLocks noGrp="1"/>
          </p:cNvSpPr>
          <p:nvPr>
            <p:ph type="body" sz="quarter" idx="23" hasCustomPrompt="1"/>
          </p:nvPr>
        </p:nvSpPr>
        <p:spPr>
          <a:xfrm>
            <a:off x="2461656" y="2492551"/>
            <a:ext cx="4320000" cy="648000"/>
          </a:xfrm>
        </p:spPr>
        <p:txBody>
          <a:bodyPr/>
          <a:lstStyle>
            <a:lvl1pPr>
              <a:defRPr/>
            </a:lvl1pPr>
          </a:lstStyle>
          <a:p>
            <a:pPr lvl="0"/>
            <a:r>
              <a:rPr lang="sv-SE" dirty="0"/>
              <a:t>Punktlista eller brödtext</a:t>
            </a:r>
          </a:p>
        </p:txBody>
      </p:sp>
      <p:sp>
        <p:nvSpPr>
          <p:cNvPr id="45" name="Platshållare för text 44"/>
          <p:cNvSpPr>
            <a:spLocks noGrp="1"/>
          </p:cNvSpPr>
          <p:nvPr>
            <p:ph type="body" sz="quarter" idx="24" hasCustomPrompt="1"/>
          </p:nvPr>
        </p:nvSpPr>
        <p:spPr>
          <a:xfrm>
            <a:off x="3385682" y="3749874"/>
            <a:ext cx="4320000" cy="648000"/>
          </a:xfrm>
        </p:spPr>
        <p:txBody>
          <a:bodyPr/>
          <a:lstStyle>
            <a:lvl1pPr>
              <a:defRPr/>
            </a:lvl1pPr>
          </a:lstStyle>
          <a:p>
            <a:pPr lvl="0"/>
            <a:r>
              <a:rPr lang="sv-SE" dirty="0"/>
              <a:t>Punktlista eller brödtext</a:t>
            </a:r>
          </a:p>
        </p:txBody>
      </p:sp>
      <p:sp>
        <p:nvSpPr>
          <p:cNvPr id="2" name="Platshållare för datum 1"/>
          <p:cNvSpPr>
            <a:spLocks noGrp="1"/>
          </p:cNvSpPr>
          <p:nvPr>
            <p:ph type="dt" sz="half" idx="25"/>
          </p:nvPr>
        </p:nvSpPr>
        <p:spPr/>
        <p:txBody>
          <a:bodyPr/>
          <a:lstStyle/>
          <a:p>
            <a:fld id="{8B8D7446-DD42-42F8-B880-F8F6B7485ACD}" type="datetime1">
              <a:rPr lang="sv-SE">
                <a:solidFill>
                  <a:srgbClr val="FFFFFF"/>
                </a:solidFill>
              </a:rPr>
              <a:pPr/>
              <a:t>2017-11-15</a:t>
            </a:fld>
            <a:endParaRPr dirty="0">
              <a:solidFill>
                <a:srgbClr val="FFFFFF"/>
              </a:solidFill>
            </a:endParaRPr>
          </a:p>
        </p:txBody>
      </p:sp>
      <p:sp>
        <p:nvSpPr>
          <p:cNvPr id="3" name="Platshållare för sidfot 2"/>
          <p:cNvSpPr>
            <a:spLocks noGrp="1"/>
          </p:cNvSpPr>
          <p:nvPr>
            <p:ph type="ftr" sz="quarter" idx="26"/>
          </p:nvPr>
        </p:nvSpPr>
        <p:spPr/>
        <p:txBody>
          <a:bodyPr/>
          <a:lstStyle/>
          <a:p>
            <a:r>
              <a:rPr>
                <a:solidFill>
                  <a:srgbClr val="FFFFFF"/>
                </a:solidFill>
              </a:rPr>
              <a:t>Presentationens namn</a:t>
            </a:r>
            <a:endParaRPr dirty="0">
              <a:solidFill>
                <a:srgbClr val="FFFFFF"/>
              </a:solidFill>
            </a:endParaRPr>
          </a:p>
        </p:txBody>
      </p:sp>
      <p:sp>
        <p:nvSpPr>
          <p:cNvPr id="4" name="Platshållare för bildnummer 3"/>
          <p:cNvSpPr>
            <a:spLocks noGrp="1"/>
          </p:cNvSpPr>
          <p:nvPr>
            <p:ph type="sldNum" sz="quarter" idx="27"/>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Tree>
    <p:extLst>
      <p:ext uri="{BB962C8B-B14F-4D97-AF65-F5344CB8AC3E}">
        <p14:creationId xmlns:p14="http://schemas.microsoft.com/office/powerpoint/2010/main" val="115655610"/>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unkter pilar vit">
    <p:spTree>
      <p:nvGrpSpPr>
        <p:cNvPr id="1" name=""/>
        <p:cNvGrpSpPr/>
        <p:nvPr/>
      </p:nvGrpSpPr>
      <p:grpSpPr>
        <a:xfrm>
          <a:off x="0" y="0"/>
          <a:ext cx="0" cy="0"/>
          <a:chOff x="0" y="0"/>
          <a:chExt cx="0" cy="0"/>
        </a:xfrm>
      </p:grpSpPr>
      <p:sp>
        <p:nvSpPr>
          <p:cNvPr id="15" name="Platshållare för text 14"/>
          <p:cNvSpPr>
            <a:spLocks noGrp="1"/>
          </p:cNvSpPr>
          <p:nvPr>
            <p:ph type="body" sz="quarter" idx="11" hasCustomPrompt="1"/>
          </p:nvPr>
        </p:nvSpPr>
        <p:spPr>
          <a:xfrm>
            <a:off x="2461660" y="735211"/>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solidFill>
                  <a:schemeClr val="accent2"/>
                </a:solidFill>
                <a:latin typeface="+mj-lt"/>
              </a:defRPr>
            </a:lvl1pPr>
          </a:lstStyle>
          <a:p>
            <a:pPr lvl="0"/>
            <a:r>
              <a:rPr lang="sv-SE" dirty="0"/>
              <a:t>Rubrik 20 pt</a:t>
            </a:r>
          </a:p>
        </p:txBody>
      </p:sp>
      <p:sp>
        <p:nvSpPr>
          <p:cNvPr id="5" name="Platshållare för text 14"/>
          <p:cNvSpPr>
            <a:spLocks noGrp="1"/>
          </p:cNvSpPr>
          <p:nvPr>
            <p:ph type="body" sz="quarter" idx="15" hasCustomPrompt="1"/>
          </p:nvPr>
        </p:nvSpPr>
        <p:spPr>
          <a:xfrm>
            <a:off x="2461660" y="2045746"/>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solidFill>
                  <a:schemeClr val="accent2"/>
                </a:solidFill>
                <a:latin typeface="+mj-lt"/>
              </a:defRPr>
            </a:lvl1pPr>
          </a:lstStyle>
          <a:p>
            <a:pPr lvl="0"/>
            <a:r>
              <a:rPr lang="sv-SE" dirty="0"/>
              <a:t>Rubrik 20 pt</a:t>
            </a:r>
          </a:p>
        </p:txBody>
      </p:sp>
      <p:sp>
        <p:nvSpPr>
          <p:cNvPr id="7" name="Platshållare för text 14"/>
          <p:cNvSpPr>
            <a:spLocks noGrp="1"/>
          </p:cNvSpPr>
          <p:nvPr>
            <p:ph type="body" sz="quarter" idx="17" hasCustomPrompt="1"/>
          </p:nvPr>
        </p:nvSpPr>
        <p:spPr>
          <a:xfrm>
            <a:off x="2461660" y="3287911"/>
            <a:ext cx="4320000" cy="353903"/>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solidFill>
                  <a:schemeClr val="accent2"/>
                </a:solidFill>
                <a:latin typeface="+mj-lt"/>
              </a:defRPr>
            </a:lvl1pPr>
          </a:lstStyle>
          <a:p>
            <a:pPr lvl="0"/>
            <a:r>
              <a:rPr lang="sv-SE" dirty="0"/>
              <a:t>Rubrik 20 pt</a:t>
            </a:r>
          </a:p>
        </p:txBody>
      </p:sp>
      <p:grpSp>
        <p:nvGrpSpPr>
          <p:cNvPr id="2" name="Group 4"/>
          <p:cNvGrpSpPr>
            <a:grpSpLocks noChangeAspect="1"/>
          </p:cNvGrpSpPr>
          <p:nvPr userDrawn="1"/>
        </p:nvGrpSpPr>
        <p:grpSpPr bwMode="auto">
          <a:xfrm>
            <a:off x="-150813" y="618998"/>
            <a:ext cx="2398713" cy="566738"/>
            <a:chOff x="-95" y="439"/>
            <a:chExt cx="1511" cy="357"/>
          </a:xfrm>
        </p:grpSpPr>
        <p:sp>
          <p:nvSpPr>
            <p:cNvPr id="9" name="Freeform 5"/>
            <p:cNvSpPr>
              <a:spLocks/>
            </p:cNvSpPr>
            <p:nvPr userDrawn="1"/>
          </p:nvSpPr>
          <p:spPr bwMode="auto">
            <a:xfrm>
              <a:off x="1182" y="562"/>
              <a:ext cx="234" cy="234"/>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0" name="Freeform 6"/>
            <p:cNvSpPr>
              <a:spLocks/>
            </p:cNvSpPr>
            <p:nvPr userDrawn="1"/>
          </p:nvSpPr>
          <p:spPr bwMode="auto">
            <a:xfrm>
              <a:off x="1348" y="606"/>
              <a:ext cx="24" cy="23"/>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1" name="Freeform 7"/>
            <p:cNvSpPr>
              <a:spLocks/>
            </p:cNvSpPr>
            <p:nvPr userDrawn="1"/>
          </p:nvSpPr>
          <p:spPr bwMode="auto">
            <a:xfrm>
              <a:off x="1182" y="439"/>
              <a:ext cx="234" cy="235"/>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2" name="Freeform 8"/>
            <p:cNvSpPr>
              <a:spLocks/>
            </p:cNvSpPr>
            <p:nvPr userDrawn="1"/>
          </p:nvSpPr>
          <p:spPr bwMode="auto">
            <a:xfrm>
              <a:off x="1348" y="606"/>
              <a:ext cx="24" cy="23"/>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7" name="Freeform 9"/>
            <p:cNvSpPr>
              <a:spLocks/>
            </p:cNvSpPr>
            <p:nvPr userDrawn="1"/>
          </p:nvSpPr>
          <p:spPr bwMode="auto">
            <a:xfrm>
              <a:off x="-95" y="566"/>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19" name="Freeform 10"/>
            <p:cNvSpPr>
              <a:spLocks/>
            </p:cNvSpPr>
            <p:nvPr userDrawn="1"/>
          </p:nvSpPr>
          <p:spPr bwMode="auto">
            <a:xfrm>
              <a:off x="1348" y="606"/>
              <a:ext cx="24" cy="23"/>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grpSp>
      <p:grpSp>
        <p:nvGrpSpPr>
          <p:cNvPr id="22" name="Group 13"/>
          <p:cNvGrpSpPr>
            <a:grpSpLocks noChangeAspect="1"/>
          </p:cNvGrpSpPr>
          <p:nvPr userDrawn="1"/>
        </p:nvGrpSpPr>
        <p:grpSpPr bwMode="auto">
          <a:xfrm>
            <a:off x="-82550" y="1929533"/>
            <a:ext cx="2400300" cy="566738"/>
            <a:chOff x="-52" y="1282"/>
            <a:chExt cx="1512" cy="357"/>
          </a:xfrm>
        </p:grpSpPr>
        <p:sp>
          <p:nvSpPr>
            <p:cNvPr id="24" name="Freeform 14"/>
            <p:cNvSpPr>
              <a:spLocks/>
            </p:cNvSpPr>
            <p:nvPr userDrawn="1"/>
          </p:nvSpPr>
          <p:spPr bwMode="auto">
            <a:xfrm>
              <a:off x="1226" y="1404"/>
              <a:ext cx="234" cy="235"/>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5" name="Freeform 15"/>
            <p:cNvSpPr>
              <a:spLocks/>
            </p:cNvSpPr>
            <p:nvPr userDrawn="1"/>
          </p:nvSpPr>
          <p:spPr bwMode="auto">
            <a:xfrm>
              <a:off x="1392" y="1448"/>
              <a:ext cx="24" cy="24"/>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6" name="Freeform 16"/>
            <p:cNvSpPr>
              <a:spLocks/>
            </p:cNvSpPr>
            <p:nvPr userDrawn="1"/>
          </p:nvSpPr>
          <p:spPr bwMode="auto">
            <a:xfrm>
              <a:off x="1226" y="1282"/>
              <a:ext cx="234" cy="234"/>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7" name="Freeform 17"/>
            <p:cNvSpPr>
              <a:spLocks/>
            </p:cNvSpPr>
            <p:nvPr userDrawn="1"/>
          </p:nvSpPr>
          <p:spPr bwMode="auto">
            <a:xfrm>
              <a:off x="1392" y="1448"/>
              <a:ext cx="24" cy="24"/>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8" name="Freeform 18"/>
            <p:cNvSpPr>
              <a:spLocks/>
            </p:cNvSpPr>
            <p:nvPr userDrawn="1"/>
          </p:nvSpPr>
          <p:spPr bwMode="auto">
            <a:xfrm>
              <a:off x="-52" y="1409"/>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29" name="Freeform 19"/>
            <p:cNvSpPr>
              <a:spLocks/>
            </p:cNvSpPr>
            <p:nvPr userDrawn="1"/>
          </p:nvSpPr>
          <p:spPr bwMode="auto">
            <a:xfrm>
              <a:off x="1392" y="1448"/>
              <a:ext cx="24" cy="24"/>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grpSp>
      <p:grpSp>
        <p:nvGrpSpPr>
          <p:cNvPr id="30" name="Group 22"/>
          <p:cNvGrpSpPr>
            <a:grpSpLocks noChangeAspect="1"/>
          </p:cNvGrpSpPr>
          <p:nvPr userDrawn="1"/>
        </p:nvGrpSpPr>
        <p:grpSpPr bwMode="auto">
          <a:xfrm>
            <a:off x="-153988" y="3171698"/>
            <a:ext cx="2398713" cy="566738"/>
            <a:chOff x="-97" y="2047"/>
            <a:chExt cx="1511" cy="357"/>
          </a:xfrm>
        </p:grpSpPr>
        <p:sp>
          <p:nvSpPr>
            <p:cNvPr id="32" name="Freeform 23"/>
            <p:cNvSpPr>
              <a:spLocks/>
            </p:cNvSpPr>
            <p:nvPr userDrawn="1"/>
          </p:nvSpPr>
          <p:spPr bwMode="auto">
            <a:xfrm>
              <a:off x="1181" y="2169"/>
              <a:ext cx="233" cy="235"/>
            </a:xfrm>
            <a:custGeom>
              <a:avLst/>
              <a:gdLst>
                <a:gd name="T0" fmla="*/ 54 w 642"/>
                <a:gd name="T1" fmla="*/ 390 h 642"/>
                <a:gd name="T2" fmla="*/ 54 w 642"/>
                <a:gd name="T3" fmla="*/ 390 h 642"/>
                <a:gd name="T4" fmla="*/ 390 w 642"/>
                <a:gd name="T5" fmla="*/ 55 h 642"/>
                <a:gd name="T6" fmla="*/ 587 w 642"/>
                <a:gd name="T7" fmla="*/ 55 h 642"/>
                <a:gd name="T8" fmla="*/ 587 w 642"/>
                <a:gd name="T9" fmla="*/ 252 h 642"/>
                <a:gd name="T10" fmla="*/ 251 w 642"/>
                <a:gd name="T11" fmla="*/ 588 h 642"/>
                <a:gd name="T12" fmla="*/ 54 w 642"/>
                <a:gd name="T13" fmla="*/ 588 h 642"/>
                <a:gd name="T14" fmla="*/ 54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4" y="390"/>
                  </a:moveTo>
                  <a:lnTo>
                    <a:pt x="54" y="390"/>
                  </a:lnTo>
                  <a:lnTo>
                    <a:pt x="390" y="55"/>
                  </a:lnTo>
                  <a:cubicBezTo>
                    <a:pt x="444" y="0"/>
                    <a:pt x="533" y="0"/>
                    <a:pt x="587" y="55"/>
                  </a:cubicBezTo>
                  <a:cubicBezTo>
                    <a:pt x="642" y="109"/>
                    <a:pt x="642" y="197"/>
                    <a:pt x="587" y="252"/>
                  </a:cubicBezTo>
                  <a:lnTo>
                    <a:pt x="251" y="588"/>
                  </a:lnTo>
                  <a:cubicBezTo>
                    <a:pt x="197" y="642"/>
                    <a:pt x="109" y="642"/>
                    <a:pt x="54" y="588"/>
                  </a:cubicBezTo>
                  <a:cubicBezTo>
                    <a:pt x="0" y="533"/>
                    <a:pt x="0" y="445"/>
                    <a:pt x="54" y="390"/>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3" name="Freeform 24"/>
            <p:cNvSpPr>
              <a:spLocks/>
            </p:cNvSpPr>
            <p:nvPr userDrawn="1"/>
          </p:nvSpPr>
          <p:spPr bwMode="auto">
            <a:xfrm>
              <a:off x="1347" y="2213"/>
              <a:ext cx="23" cy="24"/>
            </a:xfrm>
            <a:custGeom>
              <a:avLst/>
              <a:gdLst>
                <a:gd name="T0" fmla="*/ 12 w 65"/>
                <a:gd name="T1" fmla="*/ 53 h 65"/>
                <a:gd name="T2" fmla="*/ 12 w 65"/>
                <a:gd name="T3" fmla="*/ 53 h 65"/>
                <a:gd name="T4" fmla="*/ 12 w 65"/>
                <a:gd name="T5" fmla="*/ 11 h 65"/>
                <a:gd name="T6" fmla="*/ 54 w 65"/>
                <a:gd name="T7" fmla="*/ 11 h 65"/>
                <a:gd name="T8" fmla="*/ 54 w 65"/>
                <a:gd name="T9" fmla="*/ 53 h 65"/>
                <a:gd name="T10" fmla="*/ 12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12" y="53"/>
                  </a:moveTo>
                  <a:lnTo>
                    <a:pt x="12" y="53"/>
                  </a:lnTo>
                  <a:cubicBezTo>
                    <a:pt x="0" y="42"/>
                    <a:pt x="0" y="23"/>
                    <a:pt x="12" y="11"/>
                  </a:cubicBezTo>
                  <a:cubicBezTo>
                    <a:pt x="23" y="0"/>
                    <a:pt x="42" y="0"/>
                    <a:pt x="54" y="11"/>
                  </a:cubicBezTo>
                  <a:cubicBezTo>
                    <a:pt x="65" y="23"/>
                    <a:pt x="65" y="41"/>
                    <a:pt x="54" y="53"/>
                  </a:cubicBezTo>
                  <a:cubicBezTo>
                    <a:pt x="42" y="65"/>
                    <a:pt x="23" y="65"/>
                    <a:pt x="12"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4" name="Freeform 25"/>
            <p:cNvSpPr>
              <a:spLocks/>
            </p:cNvSpPr>
            <p:nvPr userDrawn="1"/>
          </p:nvSpPr>
          <p:spPr bwMode="auto">
            <a:xfrm>
              <a:off x="1181" y="2047"/>
              <a:ext cx="233" cy="234"/>
            </a:xfrm>
            <a:custGeom>
              <a:avLst/>
              <a:gdLst>
                <a:gd name="T0" fmla="*/ 251 w 642"/>
                <a:gd name="T1" fmla="*/ 55 h 642"/>
                <a:gd name="T2" fmla="*/ 251 w 642"/>
                <a:gd name="T3" fmla="*/ 55 h 642"/>
                <a:gd name="T4" fmla="*/ 587 w 642"/>
                <a:gd name="T5" fmla="*/ 391 h 642"/>
                <a:gd name="T6" fmla="*/ 587 w 642"/>
                <a:gd name="T7" fmla="*/ 588 h 642"/>
                <a:gd name="T8" fmla="*/ 390 w 642"/>
                <a:gd name="T9" fmla="*/ 588 h 642"/>
                <a:gd name="T10" fmla="*/ 54 w 642"/>
                <a:gd name="T11" fmla="*/ 252 h 642"/>
                <a:gd name="T12" fmla="*/ 54 w 642"/>
                <a:gd name="T13" fmla="*/ 55 h 642"/>
                <a:gd name="T14" fmla="*/ 251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1" y="55"/>
                  </a:moveTo>
                  <a:lnTo>
                    <a:pt x="251" y="55"/>
                  </a:lnTo>
                  <a:lnTo>
                    <a:pt x="587" y="391"/>
                  </a:lnTo>
                  <a:cubicBezTo>
                    <a:pt x="642" y="445"/>
                    <a:pt x="642" y="533"/>
                    <a:pt x="587" y="588"/>
                  </a:cubicBezTo>
                  <a:cubicBezTo>
                    <a:pt x="533" y="642"/>
                    <a:pt x="444" y="642"/>
                    <a:pt x="390" y="588"/>
                  </a:cubicBezTo>
                  <a:lnTo>
                    <a:pt x="54" y="252"/>
                  </a:lnTo>
                  <a:cubicBezTo>
                    <a:pt x="0" y="198"/>
                    <a:pt x="0" y="109"/>
                    <a:pt x="54" y="55"/>
                  </a:cubicBezTo>
                  <a:cubicBezTo>
                    <a:pt x="109" y="0"/>
                    <a:pt x="197" y="0"/>
                    <a:pt x="251" y="55"/>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5" name="Freeform 26"/>
            <p:cNvSpPr>
              <a:spLocks/>
            </p:cNvSpPr>
            <p:nvPr userDrawn="1"/>
          </p:nvSpPr>
          <p:spPr bwMode="auto">
            <a:xfrm>
              <a:off x="1347" y="2213"/>
              <a:ext cx="23" cy="24"/>
            </a:xfrm>
            <a:custGeom>
              <a:avLst/>
              <a:gdLst>
                <a:gd name="T0" fmla="*/ 12 w 65"/>
                <a:gd name="T1" fmla="*/ 11 h 65"/>
                <a:gd name="T2" fmla="*/ 12 w 65"/>
                <a:gd name="T3" fmla="*/ 11 h 65"/>
                <a:gd name="T4" fmla="*/ 54 w 65"/>
                <a:gd name="T5" fmla="*/ 11 h 65"/>
                <a:gd name="T6" fmla="*/ 54 w 65"/>
                <a:gd name="T7" fmla="*/ 53 h 65"/>
                <a:gd name="T8" fmla="*/ 12 w 65"/>
                <a:gd name="T9" fmla="*/ 53 h 65"/>
                <a:gd name="T10" fmla="*/ 12 w 65"/>
                <a:gd name="T11" fmla="*/ 11 h 65"/>
              </a:gdLst>
              <a:ahLst/>
              <a:cxnLst>
                <a:cxn ang="0">
                  <a:pos x="T0" y="T1"/>
                </a:cxn>
                <a:cxn ang="0">
                  <a:pos x="T2" y="T3"/>
                </a:cxn>
                <a:cxn ang="0">
                  <a:pos x="T4" y="T5"/>
                </a:cxn>
                <a:cxn ang="0">
                  <a:pos x="T6" y="T7"/>
                </a:cxn>
                <a:cxn ang="0">
                  <a:pos x="T8" y="T9"/>
                </a:cxn>
                <a:cxn ang="0">
                  <a:pos x="T10" y="T11"/>
                </a:cxn>
              </a:cxnLst>
              <a:rect l="0" t="0" r="r" b="b"/>
              <a:pathLst>
                <a:path w="65" h="65">
                  <a:moveTo>
                    <a:pt x="12" y="11"/>
                  </a:moveTo>
                  <a:lnTo>
                    <a:pt x="12" y="11"/>
                  </a:lnTo>
                  <a:cubicBezTo>
                    <a:pt x="23" y="0"/>
                    <a:pt x="42" y="0"/>
                    <a:pt x="54" y="11"/>
                  </a:cubicBezTo>
                  <a:cubicBezTo>
                    <a:pt x="65" y="23"/>
                    <a:pt x="65" y="41"/>
                    <a:pt x="54" y="53"/>
                  </a:cubicBezTo>
                  <a:cubicBezTo>
                    <a:pt x="42" y="65"/>
                    <a:pt x="23" y="65"/>
                    <a:pt x="12" y="53"/>
                  </a:cubicBezTo>
                  <a:cubicBezTo>
                    <a:pt x="0" y="42"/>
                    <a:pt x="0" y="23"/>
                    <a:pt x="12" y="11"/>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6" name="Freeform 27"/>
            <p:cNvSpPr>
              <a:spLocks/>
            </p:cNvSpPr>
            <p:nvPr userDrawn="1"/>
          </p:nvSpPr>
          <p:spPr bwMode="auto">
            <a:xfrm>
              <a:off x="-97" y="2174"/>
              <a:ext cx="1506" cy="102"/>
            </a:xfrm>
            <a:custGeom>
              <a:avLst/>
              <a:gdLst>
                <a:gd name="T0" fmla="*/ 41 w 4143"/>
                <a:gd name="T1" fmla="*/ 238 h 279"/>
                <a:gd name="T2" fmla="*/ 41 w 4143"/>
                <a:gd name="T3" fmla="*/ 238 h 279"/>
                <a:gd name="T4" fmla="*/ 0 w 4143"/>
                <a:gd name="T5" fmla="*/ 139 h 279"/>
                <a:gd name="T6" fmla="*/ 140 w 4143"/>
                <a:gd name="T7" fmla="*/ 0 h 279"/>
                <a:gd name="T8" fmla="*/ 4004 w 4143"/>
                <a:gd name="T9" fmla="*/ 0 h 279"/>
                <a:gd name="T10" fmla="*/ 4143 w 4143"/>
                <a:gd name="T11" fmla="*/ 139 h 279"/>
                <a:gd name="T12" fmla="*/ 4004 w 4143"/>
                <a:gd name="T13" fmla="*/ 279 h 279"/>
                <a:gd name="T14" fmla="*/ 140 w 4143"/>
                <a:gd name="T15" fmla="*/ 279 h 279"/>
                <a:gd name="T16" fmla="*/ 41 w 4143"/>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3" h="279">
                  <a:moveTo>
                    <a:pt x="41" y="238"/>
                  </a:moveTo>
                  <a:lnTo>
                    <a:pt x="41" y="238"/>
                  </a:lnTo>
                  <a:cubicBezTo>
                    <a:pt x="16" y="213"/>
                    <a:pt x="0" y="178"/>
                    <a:pt x="0" y="139"/>
                  </a:cubicBezTo>
                  <a:cubicBezTo>
                    <a:pt x="0" y="62"/>
                    <a:pt x="63" y="0"/>
                    <a:pt x="140" y="0"/>
                  </a:cubicBezTo>
                  <a:lnTo>
                    <a:pt x="4004" y="0"/>
                  </a:lnTo>
                  <a:cubicBezTo>
                    <a:pt x="4081" y="0"/>
                    <a:pt x="4143" y="62"/>
                    <a:pt x="4143" y="139"/>
                  </a:cubicBezTo>
                  <a:cubicBezTo>
                    <a:pt x="4143" y="216"/>
                    <a:pt x="4081" y="279"/>
                    <a:pt x="4004" y="279"/>
                  </a:cubicBezTo>
                  <a:lnTo>
                    <a:pt x="140" y="279"/>
                  </a:lnTo>
                  <a:cubicBezTo>
                    <a:pt x="101" y="279"/>
                    <a:pt x="66" y="263"/>
                    <a:pt x="41" y="238"/>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sp>
          <p:nvSpPr>
            <p:cNvPr id="37" name="Freeform 28"/>
            <p:cNvSpPr>
              <a:spLocks/>
            </p:cNvSpPr>
            <p:nvPr userDrawn="1"/>
          </p:nvSpPr>
          <p:spPr bwMode="auto">
            <a:xfrm>
              <a:off x="1347" y="2213"/>
              <a:ext cx="23" cy="24"/>
            </a:xfrm>
            <a:custGeom>
              <a:avLst/>
              <a:gdLst>
                <a:gd name="T0" fmla="*/ 54 w 65"/>
                <a:gd name="T1" fmla="*/ 53 h 65"/>
                <a:gd name="T2" fmla="*/ 54 w 65"/>
                <a:gd name="T3" fmla="*/ 53 h 65"/>
                <a:gd name="T4" fmla="*/ 12 w 65"/>
                <a:gd name="T5" fmla="*/ 53 h 65"/>
                <a:gd name="T6" fmla="*/ 12 w 65"/>
                <a:gd name="T7" fmla="*/ 11 h 65"/>
                <a:gd name="T8" fmla="*/ 53 w 65"/>
                <a:gd name="T9" fmla="*/ 11 h 65"/>
                <a:gd name="T10" fmla="*/ 54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54" y="53"/>
                  </a:moveTo>
                  <a:lnTo>
                    <a:pt x="54" y="53"/>
                  </a:lnTo>
                  <a:cubicBezTo>
                    <a:pt x="42" y="65"/>
                    <a:pt x="23" y="65"/>
                    <a:pt x="12" y="53"/>
                  </a:cubicBezTo>
                  <a:cubicBezTo>
                    <a:pt x="0" y="42"/>
                    <a:pt x="0" y="23"/>
                    <a:pt x="12" y="11"/>
                  </a:cubicBezTo>
                  <a:cubicBezTo>
                    <a:pt x="23" y="0"/>
                    <a:pt x="42" y="0"/>
                    <a:pt x="53" y="11"/>
                  </a:cubicBezTo>
                  <a:cubicBezTo>
                    <a:pt x="65" y="23"/>
                    <a:pt x="65" y="41"/>
                    <a:pt x="54"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000000"/>
                </a:solidFill>
              </a:endParaRPr>
            </a:p>
          </p:txBody>
        </p:sp>
      </p:grpSp>
      <p:sp>
        <p:nvSpPr>
          <p:cNvPr id="39" name="Platshållare för text 38"/>
          <p:cNvSpPr>
            <a:spLocks noGrp="1"/>
          </p:cNvSpPr>
          <p:nvPr>
            <p:ph type="body" sz="quarter" idx="22" hasCustomPrompt="1"/>
          </p:nvPr>
        </p:nvSpPr>
        <p:spPr>
          <a:xfrm>
            <a:off x="2461659" y="1094279"/>
            <a:ext cx="4320000" cy="648000"/>
          </a:xfrm>
        </p:spPr>
        <p:txBody>
          <a:bodyPr/>
          <a:lstStyle>
            <a:lvl1pPr>
              <a:defRPr/>
            </a:lvl1pPr>
          </a:lstStyle>
          <a:p>
            <a:pPr lvl="0"/>
            <a:r>
              <a:rPr lang="sv-SE" dirty="0"/>
              <a:t>Punktlista eller brödtext</a:t>
            </a:r>
          </a:p>
        </p:txBody>
      </p:sp>
      <p:sp>
        <p:nvSpPr>
          <p:cNvPr id="41" name="Platshållare för text 40"/>
          <p:cNvSpPr>
            <a:spLocks noGrp="1"/>
          </p:cNvSpPr>
          <p:nvPr>
            <p:ph type="body" sz="quarter" idx="23" hasCustomPrompt="1"/>
          </p:nvPr>
        </p:nvSpPr>
        <p:spPr>
          <a:xfrm>
            <a:off x="2461660" y="2405998"/>
            <a:ext cx="4320000" cy="648000"/>
          </a:xfrm>
        </p:spPr>
        <p:txBody>
          <a:bodyPr/>
          <a:lstStyle>
            <a:lvl1pPr>
              <a:defRPr/>
            </a:lvl1pPr>
          </a:lstStyle>
          <a:p>
            <a:pPr lvl="0"/>
            <a:r>
              <a:rPr lang="sv-SE" dirty="0"/>
              <a:t>Punktlista eller brödtext</a:t>
            </a:r>
          </a:p>
        </p:txBody>
      </p:sp>
      <p:sp>
        <p:nvSpPr>
          <p:cNvPr id="43" name="Platshållare för text 42"/>
          <p:cNvSpPr>
            <a:spLocks noGrp="1"/>
          </p:cNvSpPr>
          <p:nvPr>
            <p:ph type="body" sz="quarter" idx="24" hasCustomPrompt="1"/>
          </p:nvPr>
        </p:nvSpPr>
        <p:spPr>
          <a:xfrm>
            <a:off x="2461660" y="3647170"/>
            <a:ext cx="4320000" cy="648000"/>
          </a:xfrm>
        </p:spPr>
        <p:txBody>
          <a:bodyPr/>
          <a:lstStyle>
            <a:lvl1pPr>
              <a:defRPr/>
            </a:lvl1pPr>
          </a:lstStyle>
          <a:p>
            <a:pPr lvl="0"/>
            <a:r>
              <a:rPr lang="sv-SE" dirty="0"/>
              <a:t>Punktlista eller brödtext</a:t>
            </a:r>
          </a:p>
        </p:txBody>
      </p:sp>
      <p:sp>
        <p:nvSpPr>
          <p:cNvPr id="3" name="Platshållare för datum 2"/>
          <p:cNvSpPr>
            <a:spLocks noGrp="1"/>
          </p:cNvSpPr>
          <p:nvPr>
            <p:ph type="dt" sz="half" idx="25"/>
          </p:nvPr>
        </p:nvSpPr>
        <p:spPr/>
        <p:txBody>
          <a:bodyPr/>
          <a:lstStyle/>
          <a:p>
            <a:fld id="{C5C6752A-2C78-4940-8AC8-A074C49B44A7}" type="datetime1">
              <a:rPr lang="sv-SE">
                <a:solidFill>
                  <a:srgbClr val="000000"/>
                </a:solidFill>
              </a:rPr>
              <a:pPr/>
              <a:t>2017-11-15</a:t>
            </a:fld>
            <a:endParaRPr dirty="0">
              <a:solidFill>
                <a:srgbClr val="000000"/>
              </a:solidFill>
            </a:endParaRPr>
          </a:p>
        </p:txBody>
      </p:sp>
      <p:sp>
        <p:nvSpPr>
          <p:cNvPr id="4" name="Platshållare för sidfot 3"/>
          <p:cNvSpPr>
            <a:spLocks noGrp="1"/>
          </p:cNvSpPr>
          <p:nvPr>
            <p:ph type="ftr" sz="quarter" idx="26"/>
          </p:nvPr>
        </p:nvSpPr>
        <p:spPr/>
        <p:txBody>
          <a:bodyPr/>
          <a:lstStyle/>
          <a:p>
            <a:r>
              <a:rPr>
                <a:solidFill>
                  <a:srgbClr val="000000"/>
                </a:solidFill>
              </a:rPr>
              <a:t>Presentationens namn</a:t>
            </a:r>
            <a:endParaRPr dirty="0">
              <a:solidFill>
                <a:srgbClr val="000000"/>
              </a:solidFill>
            </a:endParaRPr>
          </a:p>
        </p:txBody>
      </p:sp>
      <p:sp>
        <p:nvSpPr>
          <p:cNvPr id="6" name="Platshållare för bildnummer 5"/>
          <p:cNvSpPr>
            <a:spLocks noGrp="1"/>
          </p:cNvSpPr>
          <p:nvPr>
            <p:ph type="sldNum" sz="quarter" idx="27"/>
          </p:nvPr>
        </p:nvSpPr>
        <p:spPr/>
        <p:txBody>
          <a:bodyPr/>
          <a:lstStyle/>
          <a:p>
            <a:fld id="{BC9718A5-DA10-9E40-8151-F2E3306E85CE}" type="slidenum">
              <a:rPr lang="sv-SE" smtClean="0">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31613910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tort citat">
    <p:bg>
      <p:bgPr>
        <a:solidFill>
          <a:srgbClr val="421761"/>
        </a:solidFill>
        <a:effectLst/>
      </p:bgPr>
    </p:bg>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431800" y="518749"/>
            <a:ext cx="6520792" cy="2052638"/>
          </a:xfrm>
        </p:spPr>
        <p:txBody>
          <a:bodyPr vert="horz" wrap="square" lIns="0" tIns="0" rIns="0" bIns="0" rtlCol="0">
            <a:normAutofit/>
          </a:bodyPr>
          <a:lstStyle>
            <a:lvl1pPr>
              <a:defRPr lang="sv-SE" sz="4000">
                <a:solidFill>
                  <a:schemeClr val="accent3"/>
                </a:solidFill>
                <a:ea typeface="+mn-ea"/>
                <a:cs typeface="+mn-cs"/>
              </a:defRPr>
            </a:lvl1pPr>
          </a:lstStyle>
          <a:p>
            <a:pPr lvl="0"/>
            <a:r>
              <a:rPr lang="sv-SE" dirty="0"/>
              <a:t>En rubrik, citat eller annan text som kan dras upp i större storlek</a:t>
            </a:r>
          </a:p>
        </p:txBody>
      </p:sp>
      <p:sp>
        <p:nvSpPr>
          <p:cNvPr id="12" name="Platshållare för text 11"/>
          <p:cNvSpPr>
            <a:spLocks noGrp="1"/>
          </p:cNvSpPr>
          <p:nvPr>
            <p:ph type="body" sz="quarter" idx="20" hasCustomPrompt="1"/>
          </p:nvPr>
        </p:nvSpPr>
        <p:spPr>
          <a:xfrm>
            <a:off x="431800" y="2844800"/>
            <a:ext cx="4140200" cy="1598613"/>
          </a:xfrm>
        </p:spPr>
        <p:txBody>
          <a:bodyPr>
            <a:noAutofit/>
          </a:bodyPr>
          <a:lstStyle>
            <a:lvl1pPr>
              <a:defRPr sz="1800"/>
            </a:lvl1pPr>
            <a:lvl2pPr>
              <a:defRPr sz="1800"/>
            </a:lvl2pPr>
            <a:lvl3pPr>
              <a:defRPr sz="1800"/>
            </a:lvl3pPr>
            <a:lvl4pPr>
              <a:defRPr sz="1800"/>
            </a:lvl4pPr>
            <a:lvl5pPr>
              <a:defRPr sz="1800"/>
            </a:lvl5pPr>
          </a:lstStyle>
          <a:p>
            <a:pPr lvl="0"/>
            <a:r>
              <a:rPr lang="sv-SE" dirty="0"/>
              <a:t>Punktlista eller brödtext 18 pt, max 4 rader</a:t>
            </a:r>
          </a:p>
        </p:txBody>
      </p:sp>
      <p:sp>
        <p:nvSpPr>
          <p:cNvPr id="2" name="Platshållare för datum 1"/>
          <p:cNvSpPr>
            <a:spLocks noGrp="1"/>
          </p:cNvSpPr>
          <p:nvPr>
            <p:ph type="dt" sz="half" idx="21"/>
          </p:nvPr>
        </p:nvSpPr>
        <p:spPr/>
        <p:txBody>
          <a:bodyPr/>
          <a:lstStyle/>
          <a:p>
            <a:fld id="{E2CBE060-88A1-4262-99FA-8A50A56912D5}" type="datetime1">
              <a:rPr lang="sv-SE">
                <a:solidFill>
                  <a:srgbClr val="FFFFFF"/>
                </a:solidFill>
              </a:rPr>
              <a:pPr/>
              <a:t>2017-11-15</a:t>
            </a:fld>
            <a:endParaRPr dirty="0">
              <a:solidFill>
                <a:srgbClr val="FFFFFF"/>
              </a:solidFill>
            </a:endParaRPr>
          </a:p>
        </p:txBody>
      </p:sp>
      <p:sp>
        <p:nvSpPr>
          <p:cNvPr id="4" name="Platshållare för sidfot 3"/>
          <p:cNvSpPr>
            <a:spLocks noGrp="1"/>
          </p:cNvSpPr>
          <p:nvPr>
            <p:ph type="ftr" sz="quarter" idx="22"/>
          </p:nvPr>
        </p:nvSpPr>
        <p:spPr/>
        <p:txBody>
          <a:bodyPr/>
          <a:lstStyle/>
          <a:p>
            <a:r>
              <a:rPr>
                <a:solidFill>
                  <a:srgbClr val="FFFFFF"/>
                </a:solidFill>
              </a:rPr>
              <a:t>Presentationens namn</a:t>
            </a:r>
            <a:endParaRPr dirty="0">
              <a:solidFill>
                <a:srgbClr val="FFFFFF"/>
              </a:solidFill>
            </a:endParaRPr>
          </a:p>
        </p:txBody>
      </p:sp>
      <p:sp>
        <p:nvSpPr>
          <p:cNvPr id="5" name="Platshållare för bildnummer 4"/>
          <p:cNvSpPr>
            <a:spLocks noGrp="1"/>
          </p:cNvSpPr>
          <p:nvPr>
            <p:ph type="sldNum" sz="quarter" idx="23"/>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Tree>
    <p:extLst>
      <p:ext uri="{BB962C8B-B14F-4D97-AF65-F5344CB8AC3E}">
        <p14:creationId xmlns:p14="http://schemas.microsoft.com/office/powerpoint/2010/main" val="218925718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tort citat vit">
    <p:spTree>
      <p:nvGrpSpPr>
        <p:cNvPr id="1" name=""/>
        <p:cNvGrpSpPr/>
        <p:nvPr/>
      </p:nvGrpSpPr>
      <p:grpSpPr>
        <a:xfrm>
          <a:off x="0" y="0"/>
          <a:ext cx="0" cy="0"/>
          <a:chOff x="0" y="0"/>
          <a:chExt cx="0" cy="0"/>
        </a:xfrm>
      </p:grpSpPr>
      <p:sp>
        <p:nvSpPr>
          <p:cNvPr id="14" name="Rubrik 13"/>
          <p:cNvSpPr>
            <a:spLocks noGrp="1"/>
          </p:cNvSpPr>
          <p:nvPr>
            <p:ph type="title" hasCustomPrompt="1"/>
          </p:nvPr>
        </p:nvSpPr>
        <p:spPr>
          <a:xfrm>
            <a:off x="431800" y="518749"/>
            <a:ext cx="6520792" cy="2052638"/>
          </a:xfrm>
        </p:spPr>
        <p:txBody>
          <a:bodyPr vert="horz" wrap="square" lIns="0" tIns="0" rIns="0" bIns="0" rtlCol="0">
            <a:normAutofit/>
          </a:bodyPr>
          <a:lstStyle>
            <a:lvl1pPr>
              <a:defRPr lang="sv-SE" sz="4000">
                <a:solidFill>
                  <a:srgbClr val="421761"/>
                </a:solidFill>
                <a:ea typeface="+mn-ea"/>
                <a:cs typeface="+mn-cs"/>
              </a:defRPr>
            </a:lvl1pPr>
          </a:lstStyle>
          <a:p>
            <a:pPr lvl="0"/>
            <a:r>
              <a:rPr lang="sv-SE" dirty="0"/>
              <a:t>En rubrik, citat eller annan text som kan dras upp i större storlek</a:t>
            </a:r>
          </a:p>
        </p:txBody>
      </p:sp>
      <p:sp>
        <p:nvSpPr>
          <p:cNvPr id="16" name="Platshållare för text 15"/>
          <p:cNvSpPr>
            <a:spLocks noGrp="1"/>
          </p:cNvSpPr>
          <p:nvPr>
            <p:ph type="body" sz="quarter" idx="20" hasCustomPrompt="1"/>
          </p:nvPr>
        </p:nvSpPr>
        <p:spPr>
          <a:xfrm>
            <a:off x="431800" y="2844800"/>
            <a:ext cx="4140200" cy="1598613"/>
          </a:xfrm>
        </p:spPr>
        <p:txBody>
          <a:bodyPr vert="horz" wrap="square" lIns="0" tIns="0" rIns="0" bIns="0" rtlCol="0">
            <a:noAutofit/>
          </a:bodyPr>
          <a:lstStyle>
            <a:lvl1pPr>
              <a:defRPr lang="sv-SE" sz="1800" dirty="0"/>
            </a:lvl1pPr>
            <a:lvl2pPr>
              <a:defRPr lang="sv-SE" sz="1800" dirty="0"/>
            </a:lvl2pPr>
            <a:lvl3pPr>
              <a:defRPr lang="sv-SE" sz="1800" dirty="0"/>
            </a:lvl3pPr>
            <a:lvl4pPr>
              <a:defRPr lang="sv-SE" sz="1800" dirty="0"/>
            </a:lvl4pPr>
            <a:lvl5pPr>
              <a:defRPr lang="sv-SE" sz="1800" dirty="0"/>
            </a:lvl5pPr>
          </a:lstStyle>
          <a:p>
            <a:pPr lvl="0"/>
            <a:r>
              <a:rPr lang="sv-SE" dirty="0"/>
              <a:t>Punktlista eller brödtext 18 pt, max 4 rader</a:t>
            </a:r>
          </a:p>
        </p:txBody>
      </p:sp>
      <p:sp>
        <p:nvSpPr>
          <p:cNvPr id="2" name="Platshållare för datum 1"/>
          <p:cNvSpPr>
            <a:spLocks noGrp="1"/>
          </p:cNvSpPr>
          <p:nvPr>
            <p:ph type="dt" sz="half" idx="21"/>
          </p:nvPr>
        </p:nvSpPr>
        <p:spPr/>
        <p:txBody>
          <a:bodyPr/>
          <a:lstStyle/>
          <a:p>
            <a:fld id="{77AB1401-E80C-4F74-85C7-81C2D0CCD544}" type="datetime1">
              <a:rPr lang="sv-SE">
                <a:solidFill>
                  <a:srgbClr val="000000"/>
                </a:solidFill>
              </a:rPr>
              <a:pPr/>
              <a:t>2017-11-15</a:t>
            </a:fld>
            <a:endParaRPr dirty="0">
              <a:solidFill>
                <a:srgbClr val="000000"/>
              </a:solidFill>
            </a:endParaRPr>
          </a:p>
        </p:txBody>
      </p:sp>
      <p:sp>
        <p:nvSpPr>
          <p:cNvPr id="3" name="Platshållare för sidfot 2"/>
          <p:cNvSpPr>
            <a:spLocks noGrp="1"/>
          </p:cNvSpPr>
          <p:nvPr>
            <p:ph type="ftr" sz="quarter" idx="22"/>
          </p:nvPr>
        </p:nvSpPr>
        <p:spPr/>
        <p:txBody>
          <a:bodyPr/>
          <a:lstStyle/>
          <a:p>
            <a:r>
              <a:rPr>
                <a:solidFill>
                  <a:srgbClr val="000000"/>
                </a:solidFill>
              </a:rPr>
              <a:t>Presentationens namn</a:t>
            </a:r>
            <a:endParaRPr dirty="0">
              <a:solidFill>
                <a:srgbClr val="000000"/>
              </a:solidFill>
            </a:endParaRPr>
          </a:p>
        </p:txBody>
      </p:sp>
      <p:sp>
        <p:nvSpPr>
          <p:cNvPr id="4" name="Platshållare för bildnummer 3"/>
          <p:cNvSpPr>
            <a:spLocks noGrp="1"/>
          </p:cNvSpPr>
          <p:nvPr>
            <p:ph type="sldNum" sz="quarter" idx="23"/>
          </p:nvPr>
        </p:nvSpPr>
        <p:spPr/>
        <p:txBody>
          <a:bodyPr/>
          <a:lstStyle/>
          <a:p>
            <a:fld id="{BC9718A5-DA10-9E40-8151-F2E3306E85CE}" type="slidenum">
              <a:rPr lang="sv-SE" smtClean="0">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3033659365"/>
      </p:ext>
    </p:extLst>
  </p:cSld>
  <p:clrMapOvr>
    <a:masterClrMapping/>
  </p:clrMapOvr>
  <p:extLst mod="1">
    <p:ext uri="{DCECCB84-F9BA-43D5-87BE-67443E8EF086}">
      <p15:sldGuideLst xmlns:p15="http://schemas.microsoft.com/office/powerpoint/2012/main">
        <p15:guide id="1" pos="2880">
          <p15:clr>
            <a:srgbClr val="FBAE40"/>
          </p15:clr>
        </p15:guide>
        <p15:guide id="2" pos="272">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tort citat med bild vit">
    <p:spTree>
      <p:nvGrpSpPr>
        <p:cNvPr id="1" name=""/>
        <p:cNvGrpSpPr/>
        <p:nvPr/>
      </p:nvGrpSpPr>
      <p:grpSpPr>
        <a:xfrm>
          <a:off x="0" y="0"/>
          <a:ext cx="0" cy="0"/>
          <a:chOff x="0" y="0"/>
          <a:chExt cx="0" cy="0"/>
        </a:xfrm>
      </p:grpSpPr>
      <p:sp>
        <p:nvSpPr>
          <p:cNvPr id="8" name="Platshållare för bild 2"/>
          <p:cNvSpPr>
            <a:spLocks noGrp="1"/>
          </p:cNvSpPr>
          <p:nvPr>
            <p:ph type="pic" sz="quarter" idx="23" hasCustomPrompt="1"/>
          </p:nvPr>
        </p:nvSpPr>
        <p:spPr>
          <a:xfrm>
            <a:off x="5435600" y="0"/>
            <a:ext cx="3708399" cy="4443413"/>
          </a:xfrm>
          <a:prstGeom prst="rect">
            <a:avLst/>
          </a:prstGeom>
          <a:solidFill>
            <a:schemeClr val="bg2"/>
          </a:solidFill>
        </p:spPr>
        <p:txBody>
          <a:bodyPr lIns="72000" tIns="72000" rIns="72000"/>
          <a:lstStyle>
            <a:lvl1pPr marL="0" indent="0">
              <a:buNone/>
              <a:defRPr>
                <a:latin typeface="+mj-lt"/>
              </a:defRPr>
            </a:lvl1pPr>
          </a:lstStyle>
          <a:p>
            <a:r>
              <a:rPr lang="sv-SE" dirty="0">
                <a:latin typeface="+mj-lt"/>
              </a:rPr>
              <a:t>Bildobjekt</a:t>
            </a:r>
            <a:endParaRPr lang="sv-SE" dirty="0"/>
          </a:p>
        </p:txBody>
      </p:sp>
      <p:sp>
        <p:nvSpPr>
          <p:cNvPr id="10" name="Rubrik 9"/>
          <p:cNvSpPr>
            <a:spLocks noGrp="1"/>
          </p:cNvSpPr>
          <p:nvPr>
            <p:ph type="title" hasCustomPrompt="1"/>
          </p:nvPr>
        </p:nvSpPr>
        <p:spPr>
          <a:xfrm>
            <a:off x="431800" y="518749"/>
            <a:ext cx="4140200" cy="3917315"/>
          </a:xfrm>
        </p:spPr>
        <p:txBody>
          <a:bodyPr vert="horz" wrap="square" lIns="0" tIns="0" rIns="0" bIns="0" rtlCol="0">
            <a:normAutofit/>
          </a:bodyPr>
          <a:lstStyle>
            <a:lvl1pPr>
              <a:defRPr lang="sv-SE" sz="4000">
                <a:solidFill>
                  <a:srgbClr val="421761"/>
                </a:solidFill>
                <a:ea typeface="+mn-ea"/>
                <a:cs typeface="+mn-cs"/>
              </a:defRPr>
            </a:lvl1pPr>
          </a:lstStyle>
          <a:p>
            <a:pPr lvl="0"/>
            <a:r>
              <a:rPr lang="sv-SE" dirty="0"/>
              <a:t>En rubrik, citat eller annan text som kan dras upp i större storlek</a:t>
            </a:r>
          </a:p>
        </p:txBody>
      </p:sp>
      <p:sp>
        <p:nvSpPr>
          <p:cNvPr id="2" name="Platshållare för datum 1"/>
          <p:cNvSpPr>
            <a:spLocks noGrp="1"/>
          </p:cNvSpPr>
          <p:nvPr>
            <p:ph type="dt" sz="half" idx="24"/>
          </p:nvPr>
        </p:nvSpPr>
        <p:spPr/>
        <p:txBody>
          <a:bodyPr/>
          <a:lstStyle/>
          <a:p>
            <a:fld id="{4E04F427-AE3B-4155-A44E-1D5524685D68}" type="datetime1">
              <a:rPr lang="sv-SE">
                <a:solidFill>
                  <a:srgbClr val="000000"/>
                </a:solidFill>
              </a:rPr>
              <a:pPr/>
              <a:t>2017-11-15</a:t>
            </a:fld>
            <a:endParaRPr dirty="0">
              <a:solidFill>
                <a:srgbClr val="000000"/>
              </a:solidFill>
            </a:endParaRPr>
          </a:p>
        </p:txBody>
      </p:sp>
      <p:sp>
        <p:nvSpPr>
          <p:cNvPr id="3" name="Platshållare för sidfot 2"/>
          <p:cNvSpPr>
            <a:spLocks noGrp="1"/>
          </p:cNvSpPr>
          <p:nvPr>
            <p:ph type="ftr" sz="quarter" idx="25"/>
          </p:nvPr>
        </p:nvSpPr>
        <p:spPr/>
        <p:txBody>
          <a:bodyPr/>
          <a:lstStyle/>
          <a:p>
            <a:r>
              <a:rPr>
                <a:solidFill>
                  <a:srgbClr val="000000"/>
                </a:solidFill>
              </a:rPr>
              <a:t>Presentationens namn</a:t>
            </a:r>
            <a:endParaRPr dirty="0">
              <a:solidFill>
                <a:srgbClr val="000000"/>
              </a:solidFill>
            </a:endParaRPr>
          </a:p>
        </p:txBody>
      </p:sp>
      <p:sp>
        <p:nvSpPr>
          <p:cNvPr id="4" name="Platshållare för bildnummer 3"/>
          <p:cNvSpPr>
            <a:spLocks noGrp="1"/>
          </p:cNvSpPr>
          <p:nvPr>
            <p:ph type="sldNum" sz="quarter" idx="26"/>
          </p:nvPr>
        </p:nvSpPr>
        <p:spPr/>
        <p:txBody>
          <a:bodyPr/>
          <a:lstStyle/>
          <a:p>
            <a:fld id="{BC9718A5-DA10-9E40-8151-F2E3306E85CE}" type="slidenum">
              <a:rPr lang="sv-SE" smtClean="0">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3397222517"/>
      </p:ext>
    </p:extLst>
  </p:cSld>
  <p:clrMapOvr>
    <a:masterClrMapping/>
  </p:clrMapOvr>
  <p:extLst mod="1">
    <p:ext uri="{DCECCB84-F9BA-43D5-87BE-67443E8EF086}">
      <p15:sldGuideLst xmlns:p15="http://schemas.microsoft.com/office/powerpoint/2012/main">
        <p15:guide id="2" pos="272">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tort citat med bild">
    <p:bg>
      <p:bgPr>
        <a:solidFill>
          <a:srgbClr val="421761"/>
        </a:solidFill>
        <a:effectLst/>
      </p:bgPr>
    </p:bg>
    <p:spTree>
      <p:nvGrpSpPr>
        <p:cNvPr id="1" name=""/>
        <p:cNvGrpSpPr/>
        <p:nvPr/>
      </p:nvGrpSpPr>
      <p:grpSpPr>
        <a:xfrm>
          <a:off x="0" y="0"/>
          <a:ext cx="0" cy="0"/>
          <a:chOff x="0" y="0"/>
          <a:chExt cx="0" cy="0"/>
        </a:xfrm>
      </p:grpSpPr>
      <p:sp>
        <p:nvSpPr>
          <p:cNvPr id="3" name="Rubrik 2"/>
          <p:cNvSpPr>
            <a:spLocks noGrp="1"/>
          </p:cNvSpPr>
          <p:nvPr>
            <p:ph type="title" hasCustomPrompt="1"/>
          </p:nvPr>
        </p:nvSpPr>
        <p:spPr>
          <a:xfrm>
            <a:off x="431800" y="518749"/>
            <a:ext cx="4140200" cy="3924300"/>
          </a:xfrm>
        </p:spPr>
        <p:txBody>
          <a:bodyPr vert="horz" wrap="square" lIns="0" tIns="0" rIns="0" bIns="0" rtlCol="0">
            <a:normAutofit/>
          </a:bodyPr>
          <a:lstStyle>
            <a:lvl1pPr>
              <a:defRPr lang="sv-SE" sz="4000">
                <a:solidFill>
                  <a:schemeClr val="accent3"/>
                </a:solidFill>
                <a:ea typeface="+mn-ea"/>
                <a:cs typeface="+mn-cs"/>
              </a:defRPr>
            </a:lvl1pPr>
          </a:lstStyle>
          <a:p>
            <a:pPr lvl="0"/>
            <a:r>
              <a:rPr lang="sv-SE" dirty="0"/>
              <a:t>En rubrik, citat eller annan text som kan dras upp i större storlek</a:t>
            </a:r>
          </a:p>
        </p:txBody>
      </p:sp>
      <p:sp>
        <p:nvSpPr>
          <p:cNvPr id="7" name="Platshållare för bild 2"/>
          <p:cNvSpPr>
            <a:spLocks noGrp="1"/>
          </p:cNvSpPr>
          <p:nvPr>
            <p:ph type="pic" sz="quarter" idx="24" hasCustomPrompt="1"/>
          </p:nvPr>
        </p:nvSpPr>
        <p:spPr>
          <a:xfrm>
            <a:off x="5435600" y="0"/>
            <a:ext cx="3708399" cy="4443413"/>
          </a:xfrm>
          <a:prstGeom prst="rect">
            <a:avLst/>
          </a:prstGeom>
          <a:solidFill>
            <a:schemeClr val="tx2"/>
          </a:solidFill>
        </p:spPr>
        <p:txBody>
          <a:bodyPr lIns="72000" tIns="72000" rIns="72000"/>
          <a:lstStyle>
            <a:lvl1pPr marL="0" indent="0">
              <a:buNone/>
              <a:defRPr>
                <a:solidFill>
                  <a:schemeClr val="bg1"/>
                </a:solidFill>
                <a:latin typeface="+mj-lt"/>
              </a:defRPr>
            </a:lvl1pPr>
          </a:lstStyle>
          <a:p>
            <a:r>
              <a:rPr lang="sv-SE" dirty="0">
                <a:latin typeface="+mj-lt"/>
              </a:rPr>
              <a:t>Bildobjekt</a:t>
            </a:r>
            <a:endParaRPr lang="sv-SE" dirty="0"/>
          </a:p>
        </p:txBody>
      </p:sp>
      <p:sp>
        <p:nvSpPr>
          <p:cNvPr id="2" name="Platshållare för datum 1"/>
          <p:cNvSpPr>
            <a:spLocks noGrp="1"/>
          </p:cNvSpPr>
          <p:nvPr>
            <p:ph type="dt" sz="half" idx="25"/>
          </p:nvPr>
        </p:nvSpPr>
        <p:spPr/>
        <p:txBody>
          <a:bodyPr/>
          <a:lstStyle/>
          <a:p>
            <a:fld id="{156F1E24-DE9B-4CDD-A5AE-79D9BA31D800}" type="datetime1">
              <a:rPr lang="sv-SE">
                <a:solidFill>
                  <a:srgbClr val="FFFFFF"/>
                </a:solidFill>
              </a:rPr>
              <a:pPr/>
              <a:t>2017-11-15</a:t>
            </a:fld>
            <a:endParaRPr dirty="0">
              <a:solidFill>
                <a:srgbClr val="FFFFFF"/>
              </a:solidFill>
            </a:endParaRPr>
          </a:p>
        </p:txBody>
      </p:sp>
      <p:sp>
        <p:nvSpPr>
          <p:cNvPr id="4" name="Platshållare för sidfot 3"/>
          <p:cNvSpPr>
            <a:spLocks noGrp="1"/>
          </p:cNvSpPr>
          <p:nvPr>
            <p:ph type="ftr" sz="quarter" idx="26"/>
          </p:nvPr>
        </p:nvSpPr>
        <p:spPr/>
        <p:txBody>
          <a:bodyPr/>
          <a:lstStyle/>
          <a:p>
            <a:r>
              <a:rPr>
                <a:solidFill>
                  <a:srgbClr val="FFFFFF"/>
                </a:solidFill>
              </a:rPr>
              <a:t>Presentationens namn</a:t>
            </a:r>
            <a:endParaRPr dirty="0">
              <a:solidFill>
                <a:srgbClr val="FFFFFF"/>
              </a:solidFill>
            </a:endParaRPr>
          </a:p>
        </p:txBody>
      </p:sp>
      <p:sp>
        <p:nvSpPr>
          <p:cNvPr id="5" name="Platshållare för bildnummer 4"/>
          <p:cNvSpPr>
            <a:spLocks noGrp="1"/>
          </p:cNvSpPr>
          <p:nvPr>
            <p:ph type="sldNum" sz="quarter" idx="27"/>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Tree>
    <p:extLst>
      <p:ext uri="{BB962C8B-B14F-4D97-AF65-F5344CB8AC3E}">
        <p14:creationId xmlns:p14="http://schemas.microsoft.com/office/powerpoint/2010/main" val="1765213336"/>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 bilder och text">
    <p:bg>
      <p:bgRef idx="1001">
        <a:schemeClr val="bg1"/>
      </p:bgRef>
    </p:bg>
    <p:spTree>
      <p:nvGrpSpPr>
        <p:cNvPr id="1" name=""/>
        <p:cNvGrpSpPr/>
        <p:nvPr/>
      </p:nvGrpSpPr>
      <p:grpSpPr>
        <a:xfrm>
          <a:off x="0" y="0"/>
          <a:ext cx="0" cy="0"/>
          <a:chOff x="0" y="0"/>
          <a:chExt cx="0" cy="0"/>
        </a:xfrm>
      </p:grpSpPr>
      <p:sp>
        <p:nvSpPr>
          <p:cNvPr id="13" name="Platshållare för text 12"/>
          <p:cNvSpPr>
            <a:spLocks noGrp="1"/>
          </p:cNvSpPr>
          <p:nvPr>
            <p:ph type="body" sz="quarter" idx="10" hasCustomPrompt="1"/>
          </p:nvPr>
        </p:nvSpPr>
        <p:spPr>
          <a:xfrm>
            <a:off x="431800" y="518749"/>
            <a:ext cx="8280400"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24" name="Platshållare för bild 2"/>
          <p:cNvSpPr>
            <a:spLocks noGrp="1"/>
          </p:cNvSpPr>
          <p:nvPr>
            <p:ph type="pic" sz="quarter" idx="24"/>
          </p:nvPr>
        </p:nvSpPr>
        <p:spPr>
          <a:xfrm>
            <a:off x="431800" y="1703672"/>
            <a:ext cx="1926389" cy="1337912"/>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18" name="Platshållare för bild 2"/>
          <p:cNvSpPr>
            <a:spLocks noGrp="1"/>
          </p:cNvSpPr>
          <p:nvPr>
            <p:ph type="pic" sz="quarter" idx="34"/>
          </p:nvPr>
        </p:nvSpPr>
        <p:spPr>
          <a:xfrm>
            <a:off x="2530106" y="1703672"/>
            <a:ext cx="1926389" cy="1337912"/>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19" name="Platshållare för bild 2"/>
          <p:cNvSpPr>
            <a:spLocks noGrp="1"/>
          </p:cNvSpPr>
          <p:nvPr>
            <p:ph type="pic" sz="quarter" idx="35"/>
          </p:nvPr>
        </p:nvSpPr>
        <p:spPr>
          <a:xfrm>
            <a:off x="4687506" y="1703672"/>
            <a:ext cx="1926389" cy="1337912"/>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20" name="Platshållare för bild 2"/>
          <p:cNvSpPr>
            <a:spLocks noGrp="1"/>
          </p:cNvSpPr>
          <p:nvPr>
            <p:ph type="pic" sz="quarter" idx="36"/>
          </p:nvPr>
        </p:nvSpPr>
        <p:spPr>
          <a:xfrm>
            <a:off x="6785812" y="1703672"/>
            <a:ext cx="1926389" cy="1337912"/>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9" name="Rubrik 8"/>
          <p:cNvSpPr>
            <a:spLocks noGrp="1"/>
          </p:cNvSpPr>
          <p:nvPr>
            <p:ph type="title" hasCustomPrompt="1"/>
          </p:nvPr>
        </p:nvSpPr>
        <p:spPr>
          <a:xfrm>
            <a:off x="431800" y="1105280"/>
            <a:ext cx="8280400" cy="598392"/>
          </a:xfrm>
        </p:spPr>
        <p:txBody>
          <a:bodyPr/>
          <a:lstStyle>
            <a:lvl1pPr>
              <a:defRPr/>
            </a:lvl1pPr>
          </a:lstStyle>
          <a:p>
            <a:r>
              <a:rPr lang="sv-SE" dirty="0"/>
              <a:t>Underrubrik 24pt</a:t>
            </a:r>
          </a:p>
        </p:txBody>
      </p:sp>
      <p:sp>
        <p:nvSpPr>
          <p:cNvPr id="3" name="Platshållare för text 2"/>
          <p:cNvSpPr>
            <a:spLocks noGrp="1"/>
          </p:cNvSpPr>
          <p:nvPr>
            <p:ph type="body" sz="quarter" idx="47" hasCustomPrompt="1"/>
          </p:nvPr>
        </p:nvSpPr>
        <p:spPr>
          <a:xfrm>
            <a:off x="431801" y="3516793"/>
            <a:ext cx="1926388" cy="926621"/>
          </a:xfrm>
        </p:spPr>
        <p:txBody>
          <a:bodyPr/>
          <a:lstStyle>
            <a:lvl1pPr>
              <a:defRPr/>
            </a:lvl1pPr>
          </a:lstStyle>
          <a:p>
            <a:pPr lvl="0"/>
            <a:r>
              <a:rPr lang="sv-SE" dirty="0"/>
              <a:t>Punktlista eller brödtext</a:t>
            </a:r>
          </a:p>
        </p:txBody>
      </p:sp>
      <p:sp>
        <p:nvSpPr>
          <p:cNvPr id="5" name="Platshållare för text 4"/>
          <p:cNvSpPr>
            <a:spLocks noGrp="1"/>
          </p:cNvSpPr>
          <p:nvPr>
            <p:ph type="body" sz="quarter" idx="48" hasCustomPrompt="1"/>
          </p:nvPr>
        </p:nvSpPr>
        <p:spPr>
          <a:xfrm>
            <a:off x="2530107" y="3516793"/>
            <a:ext cx="1926388" cy="926621"/>
          </a:xfrm>
        </p:spPr>
        <p:txBody>
          <a:bodyPr/>
          <a:lstStyle>
            <a:lvl1pPr>
              <a:defRPr/>
            </a:lvl1pPr>
          </a:lstStyle>
          <a:p>
            <a:pPr lvl="0"/>
            <a:r>
              <a:rPr lang="sv-SE" dirty="0"/>
              <a:t>Punktlista eller brödtext</a:t>
            </a:r>
          </a:p>
        </p:txBody>
      </p:sp>
      <p:sp>
        <p:nvSpPr>
          <p:cNvPr id="7" name="Platshållare för text 6"/>
          <p:cNvSpPr>
            <a:spLocks noGrp="1"/>
          </p:cNvSpPr>
          <p:nvPr>
            <p:ph type="body" sz="quarter" idx="49" hasCustomPrompt="1"/>
          </p:nvPr>
        </p:nvSpPr>
        <p:spPr>
          <a:xfrm>
            <a:off x="4687507" y="3516793"/>
            <a:ext cx="1926388" cy="926621"/>
          </a:xfrm>
        </p:spPr>
        <p:txBody>
          <a:bodyPr/>
          <a:lstStyle>
            <a:lvl1pPr>
              <a:defRPr/>
            </a:lvl1pPr>
          </a:lstStyle>
          <a:p>
            <a:pPr lvl="0"/>
            <a:r>
              <a:rPr lang="sv-SE" dirty="0"/>
              <a:t>Punktlista eller brödtext</a:t>
            </a:r>
          </a:p>
        </p:txBody>
      </p:sp>
      <p:sp>
        <p:nvSpPr>
          <p:cNvPr id="14" name="Platshållare för text 13"/>
          <p:cNvSpPr>
            <a:spLocks noGrp="1"/>
          </p:cNvSpPr>
          <p:nvPr>
            <p:ph type="body" sz="quarter" idx="50" hasCustomPrompt="1"/>
          </p:nvPr>
        </p:nvSpPr>
        <p:spPr>
          <a:xfrm>
            <a:off x="6785813" y="3516793"/>
            <a:ext cx="1926388" cy="926621"/>
          </a:xfrm>
        </p:spPr>
        <p:txBody>
          <a:bodyPr/>
          <a:lstStyle>
            <a:lvl1pPr>
              <a:defRPr/>
            </a:lvl1pPr>
          </a:lstStyle>
          <a:p>
            <a:pPr lvl="0"/>
            <a:r>
              <a:rPr lang="sv-SE" dirty="0"/>
              <a:t>Punktlista eller brödtext</a:t>
            </a:r>
          </a:p>
        </p:txBody>
      </p:sp>
      <p:sp>
        <p:nvSpPr>
          <p:cNvPr id="22" name="Platshållare för text 12"/>
          <p:cNvSpPr>
            <a:spLocks noGrp="1"/>
          </p:cNvSpPr>
          <p:nvPr>
            <p:ph type="body" sz="quarter" idx="51" hasCustomPrompt="1"/>
          </p:nvPr>
        </p:nvSpPr>
        <p:spPr>
          <a:xfrm>
            <a:off x="431801" y="3147461"/>
            <a:ext cx="1926388" cy="276999"/>
          </a:xfrm>
          <a:prstGeom prst="rect">
            <a:avLst/>
          </a:prstGeom>
        </p:spPr>
        <p:txBody>
          <a:bodyPr>
            <a:normAutofit/>
          </a:bodyPr>
          <a:lstStyle>
            <a:lvl1pPr marL="0" indent="0" algn="l">
              <a:buNone/>
              <a:defRPr sz="1200" b="1">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Liten rubrik 12 pt</a:t>
            </a:r>
          </a:p>
        </p:txBody>
      </p:sp>
      <p:sp>
        <p:nvSpPr>
          <p:cNvPr id="25" name="Platshållare för text 12"/>
          <p:cNvSpPr>
            <a:spLocks noGrp="1"/>
          </p:cNvSpPr>
          <p:nvPr>
            <p:ph type="body" sz="quarter" idx="52" hasCustomPrompt="1"/>
          </p:nvPr>
        </p:nvSpPr>
        <p:spPr>
          <a:xfrm>
            <a:off x="2530107" y="3147461"/>
            <a:ext cx="1926388" cy="276999"/>
          </a:xfrm>
          <a:prstGeom prst="rect">
            <a:avLst/>
          </a:prstGeom>
        </p:spPr>
        <p:txBody>
          <a:bodyPr>
            <a:normAutofit/>
          </a:bodyPr>
          <a:lstStyle>
            <a:lvl1pPr marL="0" indent="0" algn="l">
              <a:buNone/>
              <a:defRPr sz="1200" b="1">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Liten rubrik 12 pt</a:t>
            </a:r>
          </a:p>
        </p:txBody>
      </p:sp>
      <p:sp>
        <p:nvSpPr>
          <p:cNvPr id="27" name="Platshållare för text 12"/>
          <p:cNvSpPr>
            <a:spLocks noGrp="1"/>
          </p:cNvSpPr>
          <p:nvPr>
            <p:ph type="body" sz="quarter" idx="53" hasCustomPrompt="1"/>
          </p:nvPr>
        </p:nvSpPr>
        <p:spPr>
          <a:xfrm>
            <a:off x="4687507" y="3147461"/>
            <a:ext cx="1926388" cy="276999"/>
          </a:xfrm>
          <a:prstGeom prst="rect">
            <a:avLst/>
          </a:prstGeom>
        </p:spPr>
        <p:txBody>
          <a:bodyPr>
            <a:normAutofit/>
          </a:bodyPr>
          <a:lstStyle>
            <a:lvl1pPr marL="0" indent="0" algn="l">
              <a:buNone/>
              <a:defRPr sz="1200" b="1">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Liten rubrik 12 pt</a:t>
            </a:r>
          </a:p>
        </p:txBody>
      </p:sp>
      <p:sp>
        <p:nvSpPr>
          <p:cNvPr id="29" name="Platshållare för text 12"/>
          <p:cNvSpPr>
            <a:spLocks noGrp="1"/>
          </p:cNvSpPr>
          <p:nvPr>
            <p:ph type="body" sz="quarter" idx="54" hasCustomPrompt="1"/>
          </p:nvPr>
        </p:nvSpPr>
        <p:spPr>
          <a:xfrm>
            <a:off x="6785812" y="3147461"/>
            <a:ext cx="1926388" cy="276999"/>
          </a:xfrm>
          <a:prstGeom prst="rect">
            <a:avLst/>
          </a:prstGeom>
        </p:spPr>
        <p:txBody>
          <a:bodyPr>
            <a:normAutofit/>
          </a:bodyPr>
          <a:lstStyle>
            <a:lvl1pPr marL="0" indent="0" algn="l">
              <a:buNone/>
              <a:defRPr sz="1200" b="1">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Liten rubrik 12 pt</a:t>
            </a:r>
          </a:p>
        </p:txBody>
      </p:sp>
      <p:sp>
        <p:nvSpPr>
          <p:cNvPr id="2" name="Platshållare för datum 1"/>
          <p:cNvSpPr>
            <a:spLocks noGrp="1"/>
          </p:cNvSpPr>
          <p:nvPr>
            <p:ph type="dt" sz="half" idx="55"/>
          </p:nvPr>
        </p:nvSpPr>
        <p:spPr/>
        <p:txBody>
          <a:bodyPr/>
          <a:lstStyle/>
          <a:p>
            <a:fld id="{3FEC1836-EB30-4F94-9BCC-27667478885E}" type="datetime1">
              <a:rPr lang="sv-SE">
                <a:solidFill>
                  <a:srgbClr val="000000"/>
                </a:solidFill>
              </a:rPr>
              <a:pPr/>
              <a:t>2017-11-15</a:t>
            </a:fld>
            <a:endParaRPr dirty="0">
              <a:solidFill>
                <a:srgbClr val="000000"/>
              </a:solidFill>
            </a:endParaRPr>
          </a:p>
        </p:txBody>
      </p:sp>
      <p:sp>
        <p:nvSpPr>
          <p:cNvPr id="4" name="Platshållare för sidfot 3"/>
          <p:cNvSpPr>
            <a:spLocks noGrp="1"/>
          </p:cNvSpPr>
          <p:nvPr>
            <p:ph type="ftr" sz="quarter" idx="56"/>
          </p:nvPr>
        </p:nvSpPr>
        <p:spPr/>
        <p:txBody>
          <a:bodyPr/>
          <a:lstStyle/>
          <a:p>
            <a:r>
              <a:rPr>
                <a:solidFill>
                  <a:srgbClr val="000000"/>
                </a:solidFill>
              </a:rPr>
              <a:t>Presentationens namn</a:t>
            </a:r>
            <a:endParaRPr dirty="0">
              <a:solidFill>
                <a:srgbClr val="000000"/>
              </a:solidFill>
            </a:endParaRPr>
          </a:p>
        </p:txBody>
      </p:sp>
      <p:sp>
        <p:nvSpPr>
          <p:cNvPr id="6" name="Platshållare för bildnummer 5"/>
          <p:cNvSpPr>
            <a:spLocks noGrp="1"/>
          </p:cNvSpPr>
          <p:nvPr>
            <p:ph type="sldNum" sz="quarter" idx="57"/>
          </p:nvPr>
        </p:nvSpPr>
        <p:spPr/>
        <p:txBody>
          <a:bodyPr/>
          <a:lstStyle/>
          <a:p>
            <a:fld id="{BC9718A5-DA10-9E40-8151-F2E3306E85CE}" type="slidenum">
              <a:rPr lang="sv-SE" smtClean="0">
                <a:solidFill>
                  <a:srgbClr val="000000"/>
                </a:solidFill>
              </a:rPr>
              <a:pPr/>
              <a:t>‹#›</a:t>
            </a:fld>
            <a:endParaRPr lang="sv-SE" dirty="0">
              <a:solidFill>
                <a:srgbClr val="000000"/>
              </a:solidFill>
            </a:endParaRPr>
          </a:p>
        </p:txBody>
      </p:sp>
    </p:spTree>
    <p:extLst>
      <p:ext uri="{BB962C8B-B14F-4D97-AF65-F5344CB8AC3E}">
        <p14:creationId xmlns:p14="http://schemas.microsoft.com/office/powerpoint/2010/main" val="3600614956"/>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or bild höger">
    <p:bg>
      <p:bgRef idx="1001">
        <a:schemeClr val="bg1"/>
      </p:bgRef>
    </p:bg>
    <p:spTree>
      <p:nvGrpSpPr>
        <p:cNvPr id="1" name=""/>
        <p:cNvGrpSpPr/>
        <p:nvPr/>
      </p:nvGrpSpPr>
      <p:grpSpPr>
        <a:xfrm>
          <a:off x="0" y="0"/>
          <a:ext cx="0" cy="0"/>
          <a:chOff x="0" y="0"/>
          <a:chExt cx="0" cy="0"/>
        </a:xfrm>
      </p:grpSpPr>
      <p:sp>
        <p:nvSpPr>
          <p:cNvPr id="3" name="Platshållare för bild 2"/>
          <p:cNvSpPr>
            <a:spLocks noGrp="1"/>
          </p:cNvSpPr>
          <p:nvPr>
            <p:ph type="pic" sz="quarter" idx="12"/>
          </p:nvPr>
        </p:nvSpPr>
        <p:spPr>
          <a:xfrm>
            <a:off x="3708400" y="-9525"/>
            <a:ext cx="5435599" cy="4452938"/>
          </a:xfrm>
          <a:prstGeom prst="rect">
            <a:avLst/>
          </a:prstGeom>
          <a:solidFill>
            <a:schemeClr val="bg2"/>
          </a:solidFill>
        </p:spPr>
        <p:txBody>
          <a:bodyPr lIns="72000" tIns="72000" rIns="72000" bIns="72000"/>
          <a:lstStyle>
            <a:lvl1pPr marL="0" indent="0">
              <a:buNone/>
              <a:defRPr>
                <a:latin typeface="+mj-lt"/>
              </a:defRPr>
            </a:lvl1pPr>
          </a:lstStyle>
          <a:p>
            <a:r>
              <a:rPr lang="sv-SE"/>
              <a:t>Klicka på ikonen för att lägga till en bild</a:t>
            </a:r>
            <a:endParaRPr lang="sv-SE" dirty="0"/>
          </a:p>
        </p:txBody>
      </p:sp>
      <p:sp>
        <p:nvSpPr>
          <p:cNvPr id="13" name="Platshållare för text 12"/>
          <p:cNvSpPr>
            <a:spLocks noGrp="1"/>
          </p:cNvSpPr>
          <p:nvPr>
            <p:ph type="body" sz="quarter" idx="10" hasCustomPrompt="1"/>
          </p:nvPr>
        </p:nvSpPr>
        <p:spPr>
          <a:xfrm>
            <a:off x="431800" y="518749"/>
            <a:ext cx="3024188"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9" name="Rubrik 8"/>
          <p:cNvSpPr>
            <a:spLocks noGrp="1"/>
          </p:cNvSpPr>
          <p:nvPr>
            <p:ph type="title" hasCustomPrompt="1"/>
          </p:nvPr>
        </p:nvSpPr>
        <p:spPr>
          <a:xfrm>
            <a:off x="431800" y="1105280"/>
            <a:ext cx="3024188" cy="720000"/>
          </a:xfrm>
        </p:spPr>
        <p:txBody>
          <a:bodyPr/>
          <a:lstStyle>
            <a:lvl1pPr>
              <a:defRPr/>
            </a:lvl1pPr>
          </a:lstStyle>
          <a:p>
            <a:r>
              <a:rPr lang="sv-SE" dirty="0"/>
              <a:t>Underrubrik 24 pt, max 2 rader</a:t>
            </a:r>
          </a:p>
        </p:txBody>
      </p:sp>
      <p:sp>
        <p:nvSpPr>
          <p:cNvPr id="15" name="Platshållare för text 14"/>
          <p:cNvSpPr>
            <a:spLocks noGrp="1"/>
          </p:cNvSpPr>
          <p:nvPr>
            <p:ph type="body" sz="quarter" idx="18" hasCustomPrompt="1"/>
          </p:nvPr>
        </p:nvSpPr>
        <p:spPr>
          <a:xfrm>
            <a:off x="431800" y="2931413"/>
            <a:ext cx="3024188" cy="1512000"/>
          </a:xfrm>
        </p:spPr>
        <p:txBody>
          <a:bodyPr/>
          <a:lstStyle>
            <a:lvl1pPr>
              <a:defRPr/>
            </a:lvl1pPr>
          </a:lstStyle>
          <a:p>
            <a:pPr lvl="0"/>
            <a:r>
              <a:rPr lang="sv-SE" dirty="0"/>
              <a:t>Brödtext 10 pt</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datum 1"/>
          <p:cNvSpPr>
            <a:spLocks noGrp="1"/>
          </p:cNvSpPr>
          <p:nvPr>
            <p:ph type="dt" sz="half" idx="19"/>
          </p:nvPr>
        </p:nvSpPr>
        <p:spPr/>
        <p:txBody>
          <a:bodyPr/>
          <a:lstStyle/>
          <a:p>
            <a:fld id="{B3B3F505-68A7-4E20-ABC0-799468FBDBE9}" type="datetime1">
              <a:rPr lang="sv-SE" smtClean="0"/>
              <a:t>2017-11-15</a:t>
            </a:fld>
            <a:endParaRPr lang="sv-SE" dirty="0"/>
          </a:p>
        </p:txBody>
      </p:sp>
      <p:sp>
        <p:nvSpPr>
          <p:cNvPr id="4" name="Platshållare för sidfot 3"/>
          <p:cNvSpPr>
            <a:spLocks noGrp="1"/>
          </p:cNvSpPr>
          <p:nvPr>
            <p:ph type="ftr" sz="quarter" idx="20"/>
          </p:nvPr>
        </p:nvSpPr>
        <p:spPr/>
        <p:txBody>
          <a:bodyPr/>
          <a:lstStyle/>
          <a:p>
            <a:endParaRPr lang="sv-SE" dirty="0"/>
          </a:p>
        </p:txBody>
      </p:sp>
      <p:sp>
        <p:nvSpPr>
          <p:cNvPr id="5" name="Platshållare för bildnummer 4"/>
          <p:cNvSpPr>
            <a:spLocks noGrp="1"/>
          </p:cNvSpPr>
          <p:nvPr>
            <p:ph type="sldNum" sz="quarter" idx="21"/>
          </p:nvPr>
        </p:nvSpPr>
        <p:spPr/>
        <p:txBody>
          <a:bodyPr/>
          <a:lstStyle/>
          <a:p>
            <a:fld id="{BC9718A5-DA10-9E40-8151-F2E3306E85CE}" type="slidenum">
              <a:rPr lang="sv-SE" smtClean="0"/>
              <a:pPr/>
              <a:t>‹#›</a:t>
            </a:fld>
            <a:endParaRPr lang="sv-SE" dirty="0"/>
          </a:p>
        </p:txBody>
      </p:sp>
    </p:spTree>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2" pos="2336" userDrawn="1">
          <p15:clr>
            <a:srgbClr val="FBAE40"/>
          </p15:clr>
        </p15:guide>
        <p15:guide id="4" pos="2177" userDrawn="1">
          <p15:clr>
            <a:srgbClr val="FBAE40"/>
          </p15:clr>
        </p15:guide>
        <p15:guide id="5" pos="5488"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ontakt">
    <p:bg>
      <p:bgPr>
        <a:solidFill>
          <a:srgbClr val="421761"/>
        </a:solidFill>
        <a:effectLst/>
      </p:bgPr>
    </p:bg>
    <p:spTree>
      <p:nvGrpSpPr>
        <p:cNvPr id="1" name=""/>
        <p:cNvGrpSpPr/>
        <p:nvPr/>
      </p:nvGrpSpPr>
      <p:grpSpPr>
        <a:xfrm>
          <a:off x="0" y="0"/>
          <a:ext cx="0" cy="0"/>
          <a:chOff x="0" y="0"/>
          <a:chExt cx="0" cy="0"/>
        </a:xfrm>
      </p:grpSpPr>
      <p:grpSp>
        <p:nvGrpSpPr>
          <p:cNvPr id="4" name="Group 4"/>
          <p:cNvGrpSpPr>
            <a:grpSpLocks noChangeAspect="1"/>
          </p:cNvGrpSpPr>
          <p:nvPr userDrawn="1"/>
        </p:nvGrpSpPr>
        <p:grpSpPr bwMode="auto">
          <a:xfrm>
            <a:off x="5394326" y="-211138"/>
            <a:ext cx="4300538" cy="3392488"/>
            <a:chOff x="3398" y="-133"/>
            <a:chExt cx="2709" cy="2137"/>
          </a:xfrm>
        </p:grpSpPr>
        <p:sp>
          <p:nvSpPr>
            <p:cNvPr id="6" name="Freeform 5"/>
            <p:cNvSpPr>
              <a:spLocks/>
            </p:cNvSpPr>
            <p:nvPr userDrawn="1"/>
          </p:nvSpPr>
          <p:spPr bwMode="auto">
            <a:xfrm>
              <a:off x="3418" y="228"/>
              <a:ext cx="537" cy="1776"/>
            </a:xfrm>
            <a:custGeom>
              <a:avLst/>
              <a:gdLst>
                <a:gd name="T0" fmla="*/ 927 w 1198"/>
                <a:gd name="T1" fmla="*/ 3942 h 3970"/>
                <a:gd name="T2" fmla="*/ 927 w 1198"/>
                <a:gd name="T3" fmla="*/ 3942 h 3970"/>
                <a:gd name="T4" fmla="*/ 584 w 1198"/>
                <a:gd name="T5" fmla="*/ 3698 h 3970"/>
                <a:gd name="T6" fmla="*/ 27 w 1198"/>
                <a:gd name="T7" fmla="*/ 369 h 3970"/>
                <a:gd name="T8" fmla="*/ 272 w 1198"/>
                <a:gd name="T9" fmla="*/ 27 h 3970"/>
                <a:gd name="T10" fmla="*/ 614 w 1198"/>
                <a:gd name="T11" fmla="*/ 271 h 3970"/>
                <a:gd name="T12" fmla="*/ 1171 w 1198"/>
                <a:gd name="T13" fmla="*/ 3600 h 3970"/>
                <a:gd name="T14" fmla="*/ 927 w 1198"/>
                <a:gd name="T15" fmla="*/ 3942 h 39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8" h="3970">
                  <a:moveTo>
                    <a:pt x="927" y="3942"/>
                  </a:moveTo>
                  <a:lnTo>
                    <a:pt x="927" y="3942"/>
                  </a:lnTo>
                  <a:cubicBezTo>
                    <a:pt x="765" y="3970"/>
                    <a:pt x="611" y="3860"/>
                    <a:pt x="584" y="3698"/>
                  </a:cubicBezTo>
                  <a:lnTo>
                    <a:pt x="27" y="369"/>
                  </a:lnTo>
                  <a:cubicBezTo>
                    <a:pt x="0" y="207"/>
                    <a:pt x="109" y="54"/>
                    <a:pt x="272" y="27"/>
                  </a:cubicBezTo>
                  <a:cubicBezTo>
                    <a:pt x="434" y="0"/>
                    <a:pt x="587" y="109"/>
                    <a:pt x="614" y="271"/>
                  </a:cubicBezTo>
                  <a:lnTo>
                    <a:pt x="1171" y="3600"/>
                  </a:lnTo>
                  <a:cubicBezTo>
                    <a:pt x="1198" y="3762"/>
                    <a:pt x="1089" y="3915"/>
                    <a:pt x="927" y="3942"/>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7" name="Freeform 6"/>
            <p:cNvSpPr>
              <a:spLocks/>
            </p:cNvSpPr>
            <p:nvPr userDrawn="1"/>
          </p:nvSpPr>
          <p:spPr bwMode="auto">
            <a:xfrm>
              <a:off x="5568" y="-131"/>
              <a:ext cx="537" cy="1776"/>
            </a:xfrm>
            <a:custGeom>
              <a:avLst/>
              <a:gdLst>
                <a:gd name="T0" fmla="*/ 926 w 1198"/>
                <a:gd name="T1" fmla="*/ 3943 h 3970"/>
                <a:gd name="T2" fmla="*/ 926 w 1198"/>
                <a:gd name="T3" fmla="*/ 3943 h 3970"/>
                <a:gd name="T4" fmla="*/ 584 w 1198"/>
                <a:gd name="T5" fmla="*/ 3698 h 3970"/>
                <a:gd name="T6" fmla="*/ 27 w 1198"/>
                <a:gd name="T7" fmla="*/ 370 h 3970"/>
                <a:gd name="T8" fmla="*/ 271 w 1198"/>
                <a:gd name="T9" fmla="*/ 27 h 3970"/>
                <a:gd name="T10" fmla="*/ 614 w 1198"/>
                <a:gd name="T11" fmla="*/ 272 h 3970"/>
                <a:gd name="T12" fmla="*/ 1171 w 1198"/>
                <a:gd name="T13" fmla="*/ 3600 h 3970"/>
                <a:gd name="T14" fmla="*/ 926 w 1198"/>
                <a:gd name="T15" fmla="*/ 3943 h 39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8" h="3970">
                  <a:moveTo>
                    <a:pt x="926" y="3943"/>
                  </a:moveTo>
                  <a:lnTo>
                    <a:pt x="926" y="3943"/>
                  </a:lnTo>
                  <a:cubicBezTo>
                    <a:pt x="764" y="3970"/>
                    <a:pt x="611" y="3860"/>
                    <a:pt x="584" y="3698"/>
                  </a:cubicBezTo>
                  <a:lnTo>
                    <a:pt x="27" y="370"/>
                  </a:lnTo>
                  <a:cubicBezTo>
                    <a:pt x="0" y="208"/>
                    <a:pt x="109" y="54"/>
                    <a:pt x="271" y="27"/>
                  </a:cubicBezTo>
                  <a:cubicBezTo>
                    <a:pt x="433" y="0"/>
                    <a:pt x="587" y="109"/>
                    <a:pt x="614" y="272"/>
                  </a:cubicBezTo>
                  <a:lnTo>
                    <a:pt x="1171" y="3600"/>
                  </a:lnTo>
                  <a:cubicBezTo>
                    <a:pt x="1198" y="3762"/>
                    <a:pt x="1089" y="3916"/>
                    <a:pt x="926" y="3943"/>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3" name="Freeform 7"/>
            <p:cNvSpPr>
              <a:spLocks/>
            </p:cNvSpPr>
            <p:nvPr userDrawn="1"/>
          </p:nvSpPr>
          <p:spPr bwMode="auto">
            <a:xfrm>
              <a:off x="3670" y="1358"/>
              <a:ext cx="2437" cy="646"/>
            </a:xfrm>
            <a:custGeom>
              <a:avLst/>
              <a:gdLst>
                <a:gd name="T0" fmla="*/ 5166 w 5438"/>
                <a:gd name="T1" fmla="*/ 614 h 1444"/>
                <a:gd name="T2" fmla="*/ 5166 w 5438"/>
                <a:gd name="T3" fmla="*/ 614 h 1444"/>
                <a:gd name="T4" fmla="*/ 369 w 5438"/>
                <a:gd name="T5" fmla="*/ 1417 h 1444"/>
                <a:gd name="T6" fmla="*/ 27 w 5438"/>
                <a:gd name="T7" fmla="*/ 1172 h 1444"/>
                <a:gd name="T8" fmla="*/ 271 w 5438"/>
                <a:gd name="T9" fmla="*/ 830 h 1444"/>
                <a:gd name="T10" fmla="*/ 5068 w 5438"/>
                <a:gd name="T11" fmla="*/ 27 h 1444"/>
                <a:gd name="T12" fmla="*/ 5410 w 5438"/>
                <a:gd name="T13" fmla="*/ 271 h 1444"/>
                <a:gd name="T14" fmla="*/ 5166 w 5438"/>
                <a:gd name="T15" fmla="*/ 614 h 1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8" h="1444">
                  <a:moveTo>
                    <a:pt x="5166" y="614"/>
                  </a:moveTo>
                  <a:lnTo>
                    <a:pt x="5166" y="614"/>
                  </a:lnTo>
                  <a:lnTo>
                    <a:pt x="369" y="1417"/>
                  </a:lnTo>
                  <a:cubicBezTo>
                    <a:pt x="207" y="1444"/>
                    <a:pt x="54" y="1334"/>
                    <a:pt x="27" y="1172"/>
                  </a:cubicBezTo>
                  <a:cubicBezTo>
                    <a:pt x="0" y="1010"/>
                    <a:pt x="109" y="857"/>
                    <a:pt x="271" y="830"/>
                  </a:cubicBezTo>
                  <a:lnTo>
                    <a:pt x="5068" y="27"/>
                  </a:lnTo>
                  <a:cubicBezTo>
                    <a:pt x="5230" y="0"/>
                    <a:pt x="5383" y="109"/>
                    <a:pt x="5410" y="271"/>
                  </a:cubicBezTo>
                  <a:cubicBezTo>
                    <a:pt x="5438" y="434"/>
                    <a:pt x="5328" y="587"/>
                    <a:pt x="5166" y="614"/>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7" name="Freeform 8"/>
            <p:cNvSpPr>
              <a:spLocks/>
            </p:cNvSpPr>
            <p:nvPr userDrawn="1"/>
          </p:nvSpPr>
          <p:spPr bwMode="auto">
            <a:xfrm>
              <a:off x="3783" y="1830"/>
              <a:ext cx="61" cy="61"/>
            </a:xfrm>
            <a:custGeom>
              <a:avLst/>
              <a:gdLst>
                <a:gd name="T0" fmla="*/ 131 w 137"/>
                <a:gd name="T1" fmla="*/ 58 h 136"/>
                <a:gd name="T2" fmla="*/ 131 w 137"/>
                <a:gd name="T3" fmla="*/ 58 h 136"/>
                <a:gd name="T4" fmla="*/ 79 w 137"/>
                <a:gd name="T5" fmla="*/ 131 h 136"/>
                <a:gd name="T6" fmla="*/ 6 w 137"/>
                <a:gd name="T7" fmla="*/ 79 h 136"/>
                <a:gd name="T8" fmla="*/ 58 w 137"/>
                <a:gd name="T9" fmla="*/ 6 h 136"/>
                <a:gd name="T10" fmla="*/ 131 w 137"/>
                <a:gd name="T11" fmla="*/ 58 h 136"/>
              </a:gdLst>
              <a:ahLst/>
              <a:cxnLst>
                <a:cxn ang="0">
                  <a:pos x="T0" y="T1"/>
                </a:cxn>
                <a:cxn ang="0">
                  <a:pos x="T2" y="T3"/>
                </a:cxn>
                <a:cxn ang="0">
                  <a:pos x="T4" y="T5"/>
                </a:cxn>
                <a:cxn ang="0">
                  <a:pos x="T6" y="T7"/>
                </a:cxn>
                <a:cxn ang="0">
                  <a:pos x="T8" y="T9"/>
                </a:cxn>
                <a:cxn ang="0">
                  <a:pos x="T10" y="T11"/>
                </a:cxn>
              </a:cxnLst>
              <a:rect l="0" t="0" r="r" b="b"/>
              <a:pathLst>
                <a:path w="137" h="136">
                  <a:moveTo>
                    <a:pt x="131" y="58"/>
                  </a:moveTo>
                  <a:lnTo>
                    <a:pt x="131" y="58"/>
                  </a:lnTo>
                  <a:cubicBezTo>
                    <a:pt x="137" y="92"/>
                    <a:pt x="113" y="125"/>
                    <a:pt x="79" y="131"/>
                  </a:cubicBezTo>
                  <a:cubicBezTo>
                    <a:pt x="44" y="136"/>
                    <a:pt x="12" y="113"/>
                    <a:pt x="6" y="79"/>
                  </a:cubicBezTo>
                  <a:cubicBezTo>
                    <a:pt x="0" y="44"/>
                    <a:pt x="23" y="12"/>
                    <a:pt x="58" y="6"/>
                  </a:cubicBezTo>
                  <a:cubicBezTo>
                    <a:pt x="92" y="0"/>
                    <a:pt x="125" y="23"/>
                    <a:pt x="131" y="58"/>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8" name="Freeform 9"/>
            <p:cNvSpPr>
              <a:spLocks/>
            </p:cNvSpPr>
            <p:nvPr userDrawn="1"/>
          </p:nvSpPr>
          <p:spPr bwMode="auto">
            <a:xfrm>
              <a:off x="3420" y="-132"/>
              <a:ext cx="2437" cy="646"/>
            </a:xfrm>
            <a:custGeom>
              <a:avLst/>
              <a:gdLst>
                <a:gd name="T0" fmla="*/ 5166 w 5438"/>
                <a:gd name="T1" fmla="*/ 614 h 1444"/>
                <a:gd name="T2" fmla="*/ 5166 w 5438"/>
                <a:gd name="T3" fmla="*/ 614 h 1444"/>
                <a:gd name="T4" fmla="*/ 369 w 5438"/>
                <a:gd name="T5" fmla="*/ 1417 h 1444"/>
                <a:gd name="T6" fmla="*/ 27 w 5438"/>
                <a:gd name="T7" fmla="*/ 1173 h 1444"/>
                <a:gd name="T8" fmla="*/ 271 w 5438"/>
                <a:gd name="T9" fmla="*/ 830 h 1444"/>
                <a:gd name="T10" fmla="*/ 5068 w 5438"/>
                <a:gd name="T11" fmla="*/ 27 h 1444"/>
                <a:gd name="T12" fmla="*/ 5410 w 5438"/>
                <a:gd name="T13" fmla="*/ 272 h 1444"/>
                <a:gd name="T14" fmla="*/ 5166 w 5438"/>
                <a:gd name="T15" fmla="*/ 614 h 1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8" h="1444">
                  <a:moveTo>
                    <a:pt x="5166" y="614"/>
                  </a:moveTo>
                  <a:lnTo>
                    <a:pt x="5166" y="614"/>
                  </a:lnTo>
                  <a:lnTo>
                    <a:pt x="369" y="1417"/>
                  </a:lnTo>
                  <a:cubicBezTo>
                    <a:pt x="207" y="1444"/>
                    <a:pt x="54" y="1335"/>
                    <a:pt x="27" y="1173"/>
                  </a:cubicBezTo>
                  <a:cubicBezTo>
                    <a:pt x="0" y="1011"/>
                    <a:pt x="109" y="857"/>
                    <a:pt x="271" y="830"/>
                  </a:cubicBezTo>
                  <a:lnTo>
                    <a:pt x="5068" y="27"/>
                  </a:lnTo>
                  <a:cubicBezTo>
                    <a:pt x="5230" y="0"/>
                    <a:pt x="5383" y="110"/>
                    <a:pt x="5410" y="272"/>
                  </a:cubicBezTo>
                  <a:cubicBezTo>
                    <a:pt x="5438" y="434"/>
                    <a:pt x="5328" y="587"/>
                    <a:pt x="5166" y="614"/>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19" name="Freeform 10"/>
            <p:cNvSpPr>
              <a:spLocks/>
            </p:cNvSpPr>
            <p:nvPr userDrawn="1"/>
          </p:nvSpPr>
          <p:spPr bwMode="auto">
            <a:xfrm>
              <a:off x="3533" y="340"/>
              <a:ext cx="62" cy="62"/>
            </a:xfrm>
            <a:custGeom>
              <a:avLst/>
              <a:gdLst>
                <a:gd name="T0" fmla="*/ 131 w 137"/>
                <a:gd name="T1" fmla="*/ 58 h 137"/>
                <a:gd name="T2" fmla="*/ 131 w 137"/>
                <a:gd name="T3" fmla="*/ 58 h 137"/>
                <a:gd name="T4" fmla="*/ 79 w 137"/>
                <a:gd name="T5" fmla="*/ 131 h 137"/>
                <a:gd name="T6" fmla="*/ 6 w 137"/>
                <a:gd name="T7" fmla="*/ 79 h 137"/>
                <a:gd name="T8" fmla="*/ 58 w 137"/>
                <a:gd name="T9" fmla="*/ 6 h 137"/>
                <a:gd name="T10" fmla="*/ 131 w 137"/>
                <a:gd name="T11" fmla="*/ 58 h 137"/>
              </a:gdLst>
              <a:ahLst/>
              <a:cxnLst>
                <a:cxn ang="0">
                  <a:pos x="T0" y="T1"/>
                </a:cxn>
                <a:cxn ang="0">
                  <a:pos x="T2" y="T3"/>
                </a:cxn>
                <a:cxn ang="0">
                  <a:pos x="T4" y="T5"/>
                </a:cxn>
                <a:cxn ang="0">
                  <a:pos x="T6" y="T7"/>
                </a:cxn>
                <a:cxn ang="0">
                  <a:pos x="T8" y="T9"/>
                </a:cxn>
                <a:cxn ang="0">
                  <a:pos x="T10" y="T11"/>
                </a:cxn>
              </a:cxnLst>
              <a:rect l="0" t="0" r="r" b="b"/>
              <a:pathLst>
                <a:path w="137" h="137">
                  <a:moveTo>
                    <a:pt x="131" y="58"/>
                  </a:moveTo>
                  <a:lnTo>
                    <a:pt x="131" y="58"/>
                  </a:lnTo>
                  <a:cubicBezTo>
                    <a:pt x="137" y="92"/>
                    <a:pt x="113" y="125"/>
                    <a:pt x="79" y="131"/>
                  </a:cubicBezTo>
                  <a:cubicBezTo>
                    <a:pt x="44" y="137"/>
                    <a:pt x="12" y="114"/>
                    <a:pt x="6" y="79"/>
                  </a:cubicBezTo>
                  <a:cubicBezTo>
                    <a:pt x="0" y="45"/>
                    <a:pt x="23" y="12"/>
                    <a:pt x="58" y="6"/>
                  </a:cubicBezTo>
                  <a:cubicBezTo>
                    <a:pt x="92" y="0"/>
                    <a:pt x="125" y="24"/>
                    <a:pt x="131" y="58"/>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0" name="Freeform 11"/>
            <p:cNvSpPr>
              <a:spLocks/>
            </p:cNvSpPr>
            <p:nvPr userDrawn="1"/>
          </p:nvSpPr>
          <p:spPr bwMode="auto">
            <a:xfrm>
              <a:off x="5932" y="1470"/>
              <a:ext cx="61" cy="62"/>
            </a:xfrm>
            <a:custGeom>
              <a:avLst/>
              <a:gdLst>
                <a:gd name="T0" fmla="*/ 130 w 136"/>
                <a:gd name="T1" fmla="*/ 58 h 137"/>
                <a:gd name="T2" fmla="*/ 130 w 136"/>
                <a:gd name="T3" fmla="*/ 58 h 137"/>
                <a:gd name="T4" fmla="*/ 78 w 136"/>
                <a:gd name="T5" fmla="*/ 131 h 137"/>
                <a:gd name="T6" fmla="*/ 5 w 136"/>
                <a:gd name="T7" fmla="*/ 79 h 137"/>
                <a:gd name="T8" fmla="*/ 57 w 136"/>
                <a:gd name="T9" fmla="*/ 6 h 137"/>
                <a:gd name="T10" fmla="*/ 130 w 136"/>
                <a:gd name="T11" fmla="*/ 58 h 137"/>
              </a:gdLst>
              <a:ahLst/>
              <a:cxnLst>
                <a:cxn ang="0">
                  <a:pos x="T0" y="T1"/>
                </a:cxn>
                <a:cxn ang="0">
                  <a:pos x="T2" y="T3"/>
                </a:cxn>
                <a:cxn ang="0">
                  <a:pos x="T4" y="T5"/>
                </a:cxn>
                <a:cxn ang="0">
                  <a:pos x="T6" y="T7"/>
                </a:cxn>
                <a:cxn ang="0">
                  <a:pos x="T8" y="T9"/>
                </a:cxn>
                <a:cxn ang="0">
                  <a:pos x="T10" y="T11"/>
                </a:cxn>
              </a:cxnLst>
              <a:rect l="0" t="0" r="r" b="b"/>
              <a:pathLst>
                <a:path w="136" h="137">
                  <a:moveTo>
                    <a:pt x="130" y="58"/>
                  </a:moveTo>
                  <a:lnTo>
                    <a:pt x="130" y="58"/>
                  </a:lnTo>
                  <a:cubicBezTo>
                    <a:pt x="136" y="92"/>
                    <a:pt x="113" y="125"/>
                    <a:pt x="78" y="131"/>
                  </a:cubicBezTo>
                  <a:cubicBezTo>
                    <a:pt x="44" y="137"/>
                    <a:pt x="11" y="114"/>
                    <a:pt x="5" y="79"/>
                  </a:cubicBezTo>
                  <a:cubicBezTo>
                    <a:pt x="0" y="45"/>
                    <a:pt x="23" y="12"/>
                    <a:pt x="57" y="6"/>
                  </a:cubicBezTo>
                  <a:cubicBezTo>
                    <a:pt x="92" y="0"/>
                    <a:pt x="124" y="23"/>
                    <a:pt x="130" y="58"/>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1" name="Freeform 12"/>
            <p:cNvSpPr>
              <a:spLocks/>
            </p:cNvSpPr>
            <p:nvPr userDrawn="1"/>
          </p:nvSpPr>
          <p:spPr bwMode="auto">
            <a:xfrm>
              <a:off x="4626" y="-133"/>
              <a:ext cx="1235" cy="1268"/>
            </a:xfrm>
            <a:custGeom>
              <a:avLst/>
              <a:gdLst>
                <a:gd name="T0" fmla="*/ 378 w 2755"/>
                <a:gd name="T1" fmla="*/ 2821 h 2836"/>
                <a:gd name="T2" fmla="*/ 378 w 2755"/>
                <a:gd name="T3" fmla="*/ 2821 h 2836"/>
                <a:gd name="T4" fmla="*/ 123 w 2755"/>
                <a:gd name="T5" fmla="*/ 2742 h 2836"/>
                <a:gd name="T6" fmla="*/ 114 w 2755"/>
                <a:gd name="T7" fmla="*/ 2322 h 2836"/>
                <a:gd name="T8" fmla="*/ 2211 w 2755"/>
                <a:gd name="T9" fmla="*/ 123 h 2836"/>
                <a:gd name="T10" fmla="*/ 2632 w 2755"/>
                <a:gd name="T11" fmla="*/ 113 h 2836"/>
                <a:gd name="T12" fmla="*/ 2642 w 2755"/>
                <a:gd name="T13" fmla="*/ 534 h 2836"/>
                <a:gd name="T14" fmla="*/ 544 w 2755"/>
                <a:gd name="T15" fmla="*/ 2733 h 2836"/>
                <a:gd name="T16" fmla="*/ 378 w 2755"/>
                <a:gd name="T17" fmla="*/ 2821 h 2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55" h="2836">
                  <a:moveTo>
                    <a:pt x="378" y="2821"/>
                  </a:moveTo>
                  <a:lnTo>
                    <a:pt x="378" y="2821"/>
                  </a:lnTo>
                  <a:cubicBezTo>
                    <a:pt x="289" y="2836"/>
                    <a:pt x="194" y="2810"/>
                    <a:pt x="123" y="2742"/>
                  </a:cubicBezTo>
                  <a:cubicBezTo>
                    <a:pt x="5" y="2629"/>
                    <a:pt x="0" y="2441"/>
                    <a:pt x="114" y="2322"/>
                  </a:cubicBezTo>
                  <a:lnTo>
                    <a:pt x="2211" y="123"/>
                  </a:lnTo>
                  <a:cubicBezTo>
                    <a:pt x="2325" y="4"/>
                    <a:pt x="2513" y="0"/>
                    <a:pt x="2632" y="113"/>
                  </a:cubicBezTo>
                  <a:cubicBezTo>
                    <a:pt x="2751" y="227"/>
                    <a:pt x="2755" y="415"/>
                    <a:pt x="2642" y="534"/>
                  </a:cubicBezTo>
                  <a:lnTo>
                    <a:pt x="544" y="2733"/>
                  </a:lnTo>
                  <a:cubicBezTo>
                    <a:pt x="498" y="2781"/>
                    <a:pt x="440" y="2810"/>
                    <a:pt x="378" y="2821"/>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2" name="Freeform 13"/>
            <p:cNvSpPr>
              <a:spLocks/>
            </p:cNvSpPr>
            <p:nvPr userDrawn="1"/>
          </p:nvSpPr>
          <p:spPr bwMode="auto">
            <a:xfrm>
              <a:off x="3398" y="223"/>
              <a:ext cx="1514" cy="912"/>
            </a:xfrm>
            <a:custGeom>
              <a:avLst/>
              <a:gdLst>
                <a:gd name="T0" fmla="*/ 3088 w 3379"/>
                <a:gd name="T1" fmla="*/ 2029 h 2039"/>
                <a:gd name="T2" fmla="*/ 3088 w 3379"/>
                <a:gd name="T3" fmla="*/ 2029 h 2039"/>
                <a:gd name="T4" fmla="*/ 2902 w 3379"/>
                <a:gd name="T5" fmla="*/ 2000 h 2039"/>
                <a:gd name="T6" fmla="*/ 203 w 3379"/>
                <a:gd name="T7" fmla="*/ 604 h 2039"/>
                <a:gd name="T8" fmla="*/ 75 w 3379"/>
                <a:gd name="T9" fmla="*/ 203 h 2039"/>
                <a:gd name="T10" fmla="*/ 476 w 3379"/>
                <a:gd name="T11" fmla="*/ 75 h 2039"/>
                <a:gd name="T12" fmla="*/ 3176 w 3379"/>
                <a:gd name="T13" fmla="*/ 1471 h 2039"/>
                <a:gd name="T14" fmla="*/ 3303 w 3379"/>
                <a:gd name="T15" fmla="*/ 1872 h 2039"/>
                <a:gd name="T16" fmla="*/ 3088 w 3379"/>
                <a:gd name="T17" fmla="*/ 2029 h 20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79" h="2039">
                  <a:moveTo>
                    <a:pt x="3088" y="2029"/>
                  </a:moveTo>
                  <a:lnTo>
                    <a:pt x="3088" y="2029"/>
                  </a:lnTo>
                  <a:cubicBezTo>
                    <a:pt x="3026" y="2039"/>
                    <a:pt x="2961" y="2030"/>
                    <a:pt x="2902" y="2000"/>
                  </a:cubicBezTo>
                  <a:lnTo>
                    <a:pt x="203" y="604"/>
                  </a:lnTo>
                  <a:cubicBezTo>
                    <a:pt x="57" y="528"/>
                    <a:pt x="0" y="349"/>
                    <a:pt x="75" y="203"/>
                  </a:cubicBezTo>
                  <a:cubicBezTo>
                    <a:pt x="151" y="57"/>
                    <a:pt x="330" y="0"/>
                    <a:pt x="476" y="75"/>
                  </a:cubicBezTo>
                  <a:lnTo>
                    <a:pt x="3176" y="1471"/>
                  </a:lnTo>
                  <a:cubicBezTo>
                    <a:pt x="3322" y="1546"/>
                    <a:pt x="3379" y="1726"/>
                    <a:pt x="3303" y="1872"/>
                  </a:cubicBezTo>
                  <a:cubicBezTo>
                    <a:pt x="3258" y="1959"/>
                    <a:pt x="3177" y="2014"/>
                    <a:pt x="3088" y="2029"/>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3" name="Freeform 14"/>
            <p:cNvSpPr>
              <a:spLocks/>
            </p:cNvSpPr>
            <p:nvPr userDrawn="1"/>
          </p:nvSpPr>
          <p:spPr bwMode="auto">
            <a:xfrm>
              <a:off x="5683" y="-18"/>
              <a:ext cx="61" cy="60"/>
            </a:xfrm>
            <a:custGeom>
              <a:avLst/>
              <a:gdLst>
                <a:gd name="T0" fmla="*/ 130 w 136"/>
                <a:gd name="T1" fmla="*/ 57 h 136"/>
                <a:gd name="T2" fmla="*/ 130 w 136"/>
                <a:gd name="T3" fmla="*/ 57 h 136"/>
                <a:gd name="T4" fmla="*/ 78 w 136"/>
                <a:gd name="T5" fmla="*/ 130 h 136"/>
                <a:gd name="T6" fmla="*/ 5 w 136"/>
                <a:gd name="T7" fmla="*/ 78 h 136"/>
                <a:gd name="T8" fmla="*/ 57 w 136"/>
                <a:gd name="T9" fmla="*/ 5 h 136"/>
                <a:gd name="T10" fmla="*/ 130 w 136"/>
                <a:gd name="T11" fmla="*/ 57 h 136"/>
              </a:gdLst>
              <a:ahLst/>
              <a:cxnLst>
                <a:cxn ang="0">
                  <a:pos x="T0" y="T1"/>
                </a:cxn>
                <a:cxn ang="0">
                  <a:pos x="T2" y="T3"/>
                </a:cxn>
                <a:cxn ang="0">
                  <a:pos x="T4" y="T5"/>
                </a:cxn>
                <a:cxn ang="0">
                  <a:pos x="T6" y="T7"/>
                </a:cxn>
                <a:cxn ang="0">
                  <a:pos x="T8" y="T9"/>
                </a:cxn>
                <a:cxn ang="0">
                  <a:pos x="T10" y="T11"/>
                </a:cxn>
              </a:cxnLst>
              <a:rect l="0" t="0" r="r" b="b"/>
              <a:pathLst>
                <a:path w="136" h="136">
                  <a:moveTo>
                    <a:pt x="130" y="57"/>
                  </a:moveTo>
                  <a:lnTo>
                    <a:pt x="130" y="57"/>
                  </a:lnTo>
                  <a:cubicBezTo>
                    <a:pt x="136" y="92"/>
                    <a:pt x="113" y="124"/>
                    <a:pt x="78" y="130"/>
                  </a:cubicBezTo>
                  <a:cubicBezTo>
                    <a:pt x="44" y="136"/>
                    <a:pt x="11" y="113"/>
                    <a:pt x="5" y="78"/>
                  </a:cubicBezTo>
                  <a:cubicBezTo>
                    <a:pt x="0" y="44"/>
                    <a:pt x="23" y="11"/>
                    <a:pt x="57" y="5"/>
                  </a:cubicBezTo>
                  <a:cubicBezTo>
                    <a:pt x="92" y="0"/>
                    <a:pt x="124" y="23"/>
                    <a:pt x="130" y="57"/>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sp>
          <p:nvSpPr>
            <p:cNvPr id="24" name="Freeform 15"/>
            <p:cNvSpPr>
              <a:spLocks/>
            </p:cNvSpPr>
            <p:nvPr userDrawn="1"/>
          </p:nvSpPr>
          <p:spPr bwMode="auto">
            <a:xfrm>
              <a:off x="3533" y="340"/>
              <a:ext cx="62" cy="62"/>
            </a:xfrm>
            <a:custGeom>
              <a:avLst/>
              <a:gdLst>
                <a:gd name="T0" fmla="*/ 131 w 137"/>
                <a:gd name="T1" fmla="*/ 58 h 137"/>
                <a:gd name="T2" fmla="*/ 131 w 137"/>
                <a:gd name="T3" fmla="*/ 58 h 137"/>
                <a:gd name="T4" fmla="*/ 79 w 137"/>
                <a:gd name="T5" fmla="*/ 131 h 137"/>
                <a:gd name="T6" fmla="*/ 6 w 137"/>
                <a:gd name="T7" fmla="*/ 79 h 137"/>
                <a:gd name="T8" fmla="*/ 58 w 137"/>
                <a:gd name="T9" fmla="*/ 6 h 137"/>
                <a:gd name="T10" fmla="*/ 131 w 137"/>
                <a:gd name="T11" fmla="*/ 58 h 137"/>
              </a:gdLst>
              <a:ahLst/>
              <a:cxnLst>
                <a:cxn ang="0">
                  <a:pos x="T0" y="T1"/>
                </a:cxn>
                <a:cxn ang="0">
                  <a:pos x="T2" y="T3"/>
                </a:cxn>
                <a:cxn ang="0">
                  <a:pos x="T4" y="T5"/>
                </a:cxn>
                <a:cxn ang="0">
                  <a:pos x="T6" y="T7"/>
                </a:cxn>
                <a:cxn ang="0">
                  <a:pos x="T8" y="T9"/>
                </a:cxn>
                <a:cxn ang="0">
                  <a:pos x="T10" y="T11"/>
                </a:cxn>
              </a:cxnLst>
              <a:rect l="0" t="0" r="r" b="b"/>
              <a:pathLst>
                <a:path w="137" h="137">
                  <a:moveTo>
                    <a:pt x="131" y="58"/>
                  </a:moveTo>
                  <a:lnTo>
                    <a:pt x="131" y="58"/>
                  </a:lnTo>
                  <a:cubicBezTo>
                    <a:pt x="137" y="92"/>
                    <a:pt x="113" y="125"/>
                    <a:pt x="79" y="131"/>
                  </a:cubicBezTo>
                  <a:cubicBezTo>
                    <a:pt x="44" y="137"/>
                    <a:pt x="12" y="114"/>
                    <a:pt x="6" y="79"/>
                  </a:cubicBezTo>
                  <a:cubicBezTo>
                    <a:pt x="0" y="45"/>
                    <a:pt x="23" y="12"/>
                    <a:pt x="58" y="6"/>
                  </a:cubicBezTo>
                  <a:cubicBezTo>
                    <a:pt x="92" y="0"/>
                    <a:pt x="125" y="24"/>
                    <a:pt x="131" y="58"/>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solidFill>
                  <a:srgbClr val="FFFFFF"/>
                </a:solidFill>
              </a:endParaRPr>
            </a:p>
          </p:txBody>
        </p:sp>
      </p:grpSp>
      <p:sp>
        <p:nvSpPr>
          <p:cNvPr id="16" name="textruta 15"/>
          <p:cNvSpPr txBox="1"/>
          <p:nvPr userDrawn="1"/>
        </p:nvSpPr>
        <p:spPr>
          <a:xfrm>
            <a:off x="1908174" y="1725239"/>
            <a:ext cx="2663826" cy="576000"/>
          </a:xfrm>
          <a:prstGeom prst="rect">
            <a:avLst/>
          </a:prstGeom>
        </p:spPr>
        <p:txBody>
          <a:bodyPr vert="horz" wrap="square" lIns="0" tIns="0" rIns="0" bIns="0" rtlCol="0" anchor="ctr" anchorCtr="0">
            <a:noAutofit/>
          </a:bodyPr>
          <a:lstStyle>
            <a:lvl1pPr marR="0" lvl="0" indent="0" algn="ctr" fontAlgn="auto">
              <a:lnSpc>
                <a:spcPct val="100000"/>
              </a:lnSpc>
              <a:spcBef>
                <a:spcPct val="20000"/>
              </a:spcBef>
              <a:spcAft>
                <a:spcPts val="0"/>
              </a:spcAft>
              <a:buClrTx/>
              <a:buSzTx/>
              <a:buFont typeface="Arial"/>
              <a:buNone/>
              <a:tabLst/>
              <a:defRPr sz="3200" b="1" baseline="0">
                <a:solidFill>
                  <a:schemeClr val="accent3"/>
                </a:solidFill>
                <a:latin typeface="+mj-lt"/>
              </a:defRPr>
            </a:lvl1pPr>
          </a:lstStyle>
          <a:p>
            <a:pPr algn="l"/>
            <a:r>
              <a:rPr lang="sv-SE" sz="4000" dirty="0">
                <a:solidFill>
                  <a:srgbClr val="EE7D7E"/>
                </a:solidFill>
              </a:rPr>
              <a:t>Kontakt</a:t>
            </a:r>
          </a:p>
        </p:txBody>
      </p:sp>
      <p:sp>
        <p:nvSpPr>
          <p:cNvPr id="2" name="Platshållare för datum 1"/>
          <p:cNvSpPr>
            <a:spLocks noGrp="1"/>
          </p:cNvSpPr>
          <p:nvPr>
            <p:ph type="dt" sz="half" idx="36"/>
          </p:nvPr>
        </p:nvSpPr>
        <p:spPr/>
        <p:txBody>
          <a:bodyPr/>
          <a:lstStyle/>
          <a:p>
            <a:fld id="{828DE59B-735E-4A49-9065-1D5535A6A1A9}" type="datetime1">
              <a:rPr lang="sv-SE">
                <a:solidFill>
                  <a:srgbClr val="FFFFFF"/>
                </a:solidFill>
              </a:rPr>
              <a:pPr/>
              <a:t>2017-11-15</a:t>
            </a:fld>
            <a:endParaRPr dirty="0">
              <a:solidFill>
                <a:srgbClr val="FFFFFF"/>
              </a:solidFill>
            </a:endParaRPr>
          </a:p>
        </p:txBody>
      </p:sp>
      <p:sp>
        <p:nvSpPr>
          <p:cNvPr id="3" name="Platshållare för sidfot 2"/>
          <p:cNvSpPr>
            <a:spLocks noGrp="1"/>
          </p:cNvSpPr>
          <p:nvPr>
            <p:ph type="ftr" sz="quarter" idx="37"/>
          </p:nvPr>
        </p:nvSpPr>
        <p:spPr/>
        <p:txBody>
          <a:bodyPr/>
          <a:lstStyle/>
          <a:p>
            <a:r>
              <a:rPr>
                <a:solidFill>
                  <a:srgbClr val="FFFFFF"/>
                </a:solidFill>
              </a:rPr>
              <a:t>Presentationens namn</a:t>
            </a:r>
            <a:endParaRPr dirty="0">
              <a:solidFill>
                <a:srgbClr val="FFFFFF"/>
              </a:solidFill>
            </a:endParaRPr>
          </a:p>
        </p:txBody>
      </p:sp>
      <p:sp>
        <p:nvSpPr>
          <p:cNvPr id="5" name="Platshållare för bildnummer 4"/>
          <p:cNvSpPr>
            <a:spLocks noGrp="1"/>
          </p:cNvSpPr>
          <p:nvPr>
            <p:ph type="sldNum" sz="quarter" idx="38"/>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
        <p:nvSpPr>
          <p:cNvPr id="25" name="Platshållare för text 12"/>
          <p:cNvSpPr>
            <a:spLocks noGrp="1"/>
          </p:cNvSpPr>
          <p:nvPr>
            <p:ph type="body" sz="quarter" idx="10" hasCustomPrompt="1"/>
          </p:nvPr>
        </p:nvSpPr>
        <p:spPr>
          <a:xfrm>
            <a:off x="1908174" y="2319338"/>
            <a:ext cx="3518746" cy="252000"/>
          </a:xfrm>
          <a:prstGeom prst="rect">
            <a:avLst/>
          </a:prstGeom>
        </p:spPr>
        <p:txBody>
          <a:bodyPr anchor="ctr" anchorCtr="0">
            <a:noAutofit/>
          </a:bodyPr>
          <a:lstStyle>
            <a:lvl1pPr marL="0" indent="0" algn="l">
              <a:buNone/>
              <a:defRPr sz="1400" b="1">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Förnamn Efternamn</a:t>
            </a:r>
          </a:p>
        </p:txBody>
      </p:sp>
      <p:sp>
        <p:nvSpPr>
          <p:cNvPr id="26" name="Platshållare för text 12"/>
          <p:cNvSpPr>
            <a:spLocks noGrp="1"/>
          </p:cNvSpPr>
          <p:nvPr>
            <p:ph type="body" sz="quarter" idx="39" hasCustomPrompt="1"/>
          </p:nvPr>
        </p:nvSpPr>
        <p:spPr>
          <a:xfrm>
            <a:off x="1908174" y="2642061"/>
            <a:ext cx="3518746" cy="252000"/>
          </a:xfrm>
          <a:prstGeom prst="rect">
            <a:avLst/>
          </a:prstGeom>
        </p:spPr>
        <p:txBody>
          <a:bodyPr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Avdelning</a:t>
            </a:r>
          </a:p>
        </p:txBody>
      </p:sp>
      <p:sp>
        <p:nvSpPr>
          <p:cNvPr id="27" name="Platshållare för text 12"/>
          <p:cNvSpPr>
            <a:spLocks noGrp="1"/>
          </p:cNvSpPr>
          <p:nvPr>
            <p:ph type="body" sz="quarter" idx="40" hasCustomPrompt="1"/>
          </p:nvPr>
        </p:nvSpPr>
        <p:spPr>
          <a:xfrm>
            <a:off x="1908174" y="2964784"/>
            <a:ext cx="3518746" cy="252000"/>
          </a:xfrm>
          <a:prstGeom prst="rect">
            <a:avLst/>
          </a:prstGeom>
        </p:spPr>
        <p:txBody>
          <a:bodyPr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E-postadress</a:t>
            </a:r>
          </a:p>
        </p:txBody>
      </p:sp>
      <p:sp>
        <p:nvSpPr>
          <p:cNvPr id="28" name="Platshållare för text 12"/>
          <p:cNvSpPr>
            <a:spLocks noGrp="1"/>
          </p:cNvSpPr>
          <p:nvPr>
            <p:ph type="body" sz="quarter" idx="41" hasCustomPrompt="1"/>
          </p:nvPr>
        </p:nvSpPr>
        <p:spPr>
          <a:xfrm>
            <a:off x="1908174" y="3287507"/>
            <a:ext cx="3518746" cy="252000"/>
          </a:xfrm>
          <a:prstGeom prst="rect">
            <a:avLst/>
          </a:prstGeom>
        </p:spPr>
        <p:txBody>
          <a:bodyPr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Telefonnummer</a:t>
            </a:r>
          </a:p>
        </p:txBody>
      </p:sp>
    </p:spTree>
    <p:extLst>
      <p:ext uri="{BB962C8B-B14F-4D97-AF65-F5344CB8AC3E}">
        <p14:creationId xmlns:p14="http://schemas.microsoft.com/office/powerpoint/2010/main" val="3291829134"/>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ontakt med bild">
    <p:bg>
      <p:bgPr>
        <a:solidFill>
          <a:srgbClr val="421761"/>
        </a:solidFill>
        <a:effectLst/>
      </p:bgPr>
    </p:bg>
    <p:spTree>
      <p:nvGrpSpPr>
        <p:cNvPr id="1" name=""/>
        <p:cNvGrpSpPr/>
        <p:nvPr/>
      </p:nvGrpSpPr>
      <p:grpSpPr>
        <a:xfrm>
          <a:off x="0" y="0"/>
          <a:ext cx="0" cy="0"/>
          <a:chOff x="0" y="0"/>
          <a:chExt cx="0" cy="0"/>
        </a:xfrm>
      </p:grpSpPr>
      <p:sp>
        <p:nvSpPr>
          <p:cNvPr id="5" name="Platshållare för bild 2"/>
          <p:cNvSpPr>
            <a:spLocks noGrp="1"/>
          </p:cNvSpPr>
          <p:nvPr>
            <p:ph type="pic" sz="quarter" idx="28"/>
          </p:nvPr>
        </p:nvSpPr>
        <p:spPr>
          <a:xfrm>
            <a:off x="1615458" y="1499617"/>
            <a:ext cx="1836756" cy="2157984"/>
          </a:xfrm>
          <a:prstGeom prst="rect">
            <a:avLst/>
          </a:prstGeom>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15" name="textruta 14"/>
          <p:cNvSpPr txBox="1"/>
          <p:nvPr userDrawn="1"/>
        </p:nvSpPr>
        <p:spPr>
          <a:xfrm>
            <a:off x="3708400" y="1725239"/>
            <a:ext cx="2663826" cy="576000"/>
          </a:xfrm>
          <a:prstGeom prst="rect">
            <a:avLst/>
          </a:prstGeom>
        </p:spPr>
        <p:txBody>
          <a:bodyPr vert="horz" wrap="none" lIns="0" tIns="0" rIns="0" bIns="0" rtlCol="0" anchor="ctr" anchorCtr="0">
            <a:noAutofit/>
          </a:bodyPr>
          <a:lstStyle>
            <a:lvl1pPr marR="0" lvl="0" indent="0" algn="ctr" fontAlgn="auto">
              <a:lnSpc>
                <a:spcPct val="100000"/>
              </a:lnSpc>
              <a:spcBef>
                <a:spcPct val="20000"/>
              </a:spcBef>
              <a:spcAft>
                <a:spcPts val="0"/>
              </a:spcAft>
              <a:buClrTx/>
              <a:buSzTx/>
              <a:buFont typeface="Arial"/>
              <a:buNone/>
              <a:tabLst/>
              <a:defRPr sz="3200" b="1" baseline="0">
                <a:solidFill>
                  <a:schemeClr val="accent3"/>
                </a:solidFill>
                <a:latin typeface="+mj-lt"/>
              </a:defRPr>
            </a:lvl1pPr>
          </a:lstStyle>
          <a:p>
            <a:pPr algn="l"/>
            <a:r>
              <a:rPr lang="sv-SE" sz="4000" dirty="0">
                <a:solidFill>
                  <a:srgbClr val="EE7D7E"/>
                </a:solidFill>
              </a:rPr>
              <a:t>Kontakt</a:t>
            </a:r>
          </a:p>
        </p:txBody>
      </p:sp>
      <p:sp>
        <p:nvSpPr>
          <p:cNvPr id="2" name="Platshållare för datum 1"/>
          <p:cNvSpPr>
            <a:spLocks noGrp="1"/>
          </p:cNvSpPr>
          <p:nvPr>
            <p:ph type="dt" sz="half" idx="36"/>
          </p:nvPr>
        </p:nvSpPr>
        <p:spPr/>
        <p:txBody>
          <a:bodyPr/>
          <a:lstStyle/>
          <a:p>
            <a:fld id="{09AD228B-096D-4265-897F-B6B82CC1BA5D}" type="datetime1">
              <a:rPr lang="sv-SE">
                <a:solidFill>
                  <a:srgbClr val="FFFFFF"/>
                </a:solidFill>
              </a:rPr>
              <a:pPr/>
              <a:t>2017-11-15</a:t>
            </a:fld>
            <a:endParaRPr dirty="0">
              <a:solidFill>
                <a:srgbClr val="FFFFFF"/>
              </a:solidFill>
            </a:endParaRPr>
          </a:p>
        </p:txBody>
      </p:sp>
      <p:sp>
        <p:nvSpPr>
          <p:cNvPr id="4" name="Platshållare för sidfot 3"/>
          <p:cNvSpPr>
            <a:spLocks noGrp="1"/>
          </p:cNvSpPr>
          <p:nvPr>
            <p:ph type="ftr" sz="quarter" idx="37"/>
          </p:nvPr>
        </p:nvSpPr>
        <p:spPr/>
        <p:txBody>
          <a:bodyPr/>
          <a:lstStyle/>
          <a:p>
            <a:r>
              <a:rPr>
                <a:solidFill>
                  <a:srgbClr val="FFFFFF"/>
                </a:solidFill>
              </a:rPr>
              <a:t>Presentationens namn</a:t>
            </a:r>
            <a:endParaRPr dirty="0">
              <a:solidFill>
                <a:srgbClr val="FFFFFF"/>
              </a:solidFill>
            </a:endParaRPr>
          </a:p>
        </p:txBody>
      </p:sp>
      <p:sp>
        <p:nvSpPr>
          <p:cNvPr id="6" name="Platshållare för bildnummer 5"/>
          <p:cNvSpPr>
            <a:spLocks noGrp="1"/>
          </p:cNvSpPr>
          <p:nvPr>
            <p:ph type="sldNum" sz="quarter" idx="38"/>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
        <p:nvSpPr>
          <p:cNvPr id="24" name="Platshållare för text 12"/>
          <p:cNvSpPr>
            <a:spLocks noGrp="1"/>
          </p:cNvSpPr>
          <p:nvPr>
            <p:ph type="body" sz="quarter" idx="10" hasCustomPrompt="1"/>
          </p:nvPr>
        </p:nvSpPr>
        <p:spPr>
          <a:xfrm>
            <a:off x="3708400" y="2319338"/>
            <a:ext cx="3518746" cy="252000"/>
          </a:xfrm>
          <a:prstGeom prst="rect">
            <a:avLst/>
          </a:prstGeom>
        </p:spPr>
        <p:txBody>
          <a:bodyPr wrap="none" anchor="ctr" anchorCtr="0">
            <a:noAutofit/>
          </a:bodyPr>
          <a:lstStyle>
            <a:lvl1pPr marL="0" indent="0" algn="l">
              <a:buNone/>
              <a:defRPr sz="1400" b="1">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Förnamn Efternamn</a:t>
            </a:r>
          </a:p>
        </p:txBody>
      </p:sp>
      <p:sp>
        <p:nvSpPr>
          <p:cNvPr id="25" name="Platshållare för text 12"/>
          <p:cNvSpPr>
            <a:spLocks noGrp="1"/>
          </p:cNvSpPr>
          <p:nvPr>
            <p:ph type="body" sz="quarter" idx="39" hasCustomPrompt="1"/>
          </p:nvPr>
        </p:nvSpPr>
        <p:spPr>
          <a:xfrm>
            <a:off x="3708400" y="2642061"/>
            <a:ext cx="3518746" cy="252000"/>
          </a:xfrm>
          <a:prstGeom prst="rect">
            <a:avLst/>
          </a:prstGeom>
        </p:spPr>
        <p:txBody>
          <a:bodyPr wrap="none"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Avdelning</a:t>
            </a:r>
          </a:p>
        </p:txBody>
      </p:sp>
      <p:sp>
        <p:nvSpPr>
          <p:cNvPr id="26" name="Platshållare för text 12"/>
          <p:cNvSpPr>
            <a:spLocks noGrp="1"/>
          </p:cNvSpPr>
          <p:nvPr>
            <p:ph type="body" sz="quarter" idx="40" hasCustomPrompt="1"/>
          </p:nvPr>
        </p:nvSpPr>
        <p:spPr>
          <a:xfrm>
            <a:off x="3708400" y="2964784"/>
            <a:ext cx="3518746" cy="252000"/>
          </a:xfrm>
          <a:prstGeom prst="rect">
            <a:avLst/>
          </a:prstGeom>
        </p:spPr>
        <p:txBody>
          <a:bodyPr wrap="none"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E-postadress</a:t>
            </a:r>
          </a:p>
        </p:txBody>
      </p:sp>
      <p:sp>
        <p:nvSpPr>
          <p:cNvPr id="27" name="Platshållare för text 12"/>
          <p:cNvSpPr>
            <a:spLocks noGrp="1"/>
          </p:cNvSpPr>
          <p:nvPr>
            <p:ph type="body" sz="quarter" idx="41" hasCustomPrompt="1"/>
          </p:nvPr>
        </p:nvSpPr>
        <p:spPr>
          <a:xfrm>
            <a:off x="3708400" y="3287507"/>
            <a:ext cx="3518746" cy="252000"/>
          </a:xfrm>
          <a:prstGeom prst="rect">
            <a:avLst/>
          </a:prstGeom>
        </p:spPr>
        <p:txBody>
          <a:bodyPr wrap="none" anchor="ctr" anchorCtr="0">
            <a:noAutofit/>
          </a:bodyPr>
          <a:lstStyle>
            <a:lvl1pPr marL="0" indent="0" algn="l">
              <a:buNone/>
              <a:defRPr sz="1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Telefonnummer</a:t>
            </a:r>
          </a:p>
        </p:txBody>
      </p:sp>
    </p:spTree>
    <p:extLst>
      <p:ext uri="{BB962C8B-B14F-4D97-AF65-F5344CB8AC3E}">
        <p14:creationId xmlns:p14="http://schemas.microsoft.com/office/powerpoint/2010/main" val="1779153137"/>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vslutsbild">
    <p:bg>
      <p:bgPr>
        <a:solidFill>
          <a:srgbClr val="421761"/>
        </a:solidFill>
        <a:effectLst/>
      </p:bgPr>
    </p:bg>
    <p:spTree>
      <p:nvGrpSpPr>
        <p:cNvPr id="1" name=""/>
        <p:cNvGrpSpPr/>
        <p:nvPr/>
      </p:nvGrpSpPr>
      <p:grpSpPr>
        <a:xfrm>
          <a:off x="0" y="0"/>
          <a:ext cx="0" cy="0"/>
          <a:chOff x="0" y="0"/>
          <a:chExt cx="0" cy="0"/>
        </a:xfrm>
      </p:grpSpPr>
      <p:sp>
        <p:nvSpPr>
          <p:cNvPr id="14" name="textruta 13"/>
          <p:cNvSpPr txBox="1"/>
          <p:nvPr userDrawn="1"/>
        </p:nvSpPr>
        <p:spPr>
          <a:xfrm>
            <a:off x="431801" y="2004442"/>
            <a:ext cx="8280400" cy="819721"/>
          </a:xfrm>
          <a:prstGeom prst="rect">
            <a:avLst/>
          </a:prstGeom>
        </p:spPr>
        <p:txBody>
          <a:bodyPr vert="horz" wrap="square" lIns="0" tIns="0" rIns="0" bIns="0" rtlCol="0" anchor="t" anchorCtr="0">
            <a:normAutofit/>
          </a:bodyPr>
          <a:lstStyle>
            <a:lvl1pPr marR="0" lvl="0" indent="0" algn="ctr" fontAlgn="auto">
              <a:lnSpc>
                <a:spcPct val="100000"/>
              </a:lnSpc>
              <a:spcBef>
                <a:spcPct val="20000"/>
              </a:spcBef>
              <a:spcAft>
                <a:spcPts val="0"/>
              </a:spcAft>
              <a:buClrTx/>
              <a:buSzTx/>
              <a:buFont typeface="Arial"/>
              <a:buNone/>
              <a:tabLst/>
              <a:defRPr sz="3200" b="1" baseline="0">
                <a:solidFill>
                  <a:schemeClr val="accent3"/>
                </a:solidFill>
                <a:latin typeface="+mj-lt"/>
              </a:defRPr>
            </a:lvl1pPr>
          </a:lstStyle>
          <a:p>
            <a:r>
              <a:rPr lang="sv-SE" dirty="0">
                <a:solidFill>
                  <a:srgbClr val="EE7D7E"/>
                </a:solidFill>
              </a:rPr>
              <a:t>Vi gör studier möjligt.</a:t>
            </a:r>
          </a:p>
        </p:txBody>
      </p:sp>
      <p:sp>
        <p:nvSpPr>
          <p:cNvPr id="2" name="Platshållare för datum 1"/>
          <p:cNvSpPr>
            <a:spLocks noGrp="1"/>
          </p:cNvSpPr>
          <p:nvPr>
            <p:ph type="dt" sz="half" idx="10"/>
          </p:nvPr>
        </p:nvSpPr>
        <p:spPr/>
        <p:txBody>
          <a:bodyPr/>
          <a:lstStyle/>
          <a:p>
            <a:fld id="{4F60AD43-524A-4AC4-8C72-38C92AD7789A}" type="datetime1">
              <a:rPr lang="sv-SE">
                <a:solidFill>
                  <a:srgbClr val="FFFFFF"/>
                </a:solidFill>
              </a:rPr>
              <a:pPr/>
              <a:t>2017-11-15</a:t>
            </a:fld>
            <a:endParaRPr dirty="0">
              <a:solidFill>
                <a:srgbClr val="FFFFFF"/>
              </a:solidFill>
            </a:endParaRPr>
          </a:p>
        </p:txBody>
      </p:sp>
      <p:sp>
        <p:nvSpPr>
          <p:cNvPr id="3" name="Platshållare för sidfot 2"/>
          <p:cNvSpPr>
            <a:spLocks noGrp="1"/>
          </p:cNvSpPr>
          <p:nvPr>
            <p:ph type="ftr" sz="quarter" idx="11"/>
          </p:nvPr>
        </p:nvSpPr>
        <p:spPr/>
        <p:txBody>
          <a:bodyPr/>
          <a:lstStyle/>
          <a:p>
            <a:r>
              <a:rPr>
                <a:solidFill>
                  <a:srgbClr val="FFFFFF"/>
                </a:solidFill>
              </a:rPr>
              <a:t>Presentationens namn</a:t>
            </a:r>
            <a:endParaRPr dirty="0">
              <a:solidFill>
                <a:srgbClr val="FFFFFF"/>
              </a:solidFill>
            </a:endParaRPr>
          </a:p>
        </p:txBody>
      </p:sp>
      <p:sp>
        <p:nvSpPr>
          <p:cNvPr id="4" name="Platshållare för bildnummer 3"/>
          <p:cNvSpPr>
            <a:spLocks noGrp="1"/>
          </p:cNvSpPr>
          <p:nvPr>
            <p:ph type="sldNum" sz="quarter" idx="12"/>
          </p:nvPr>
        </p:nvSpPr>
        <p:spPr/>
        <p:txBody>
          <a:bodyPr/>
          <a:lstStyle/>
          <a:p>
            <a:fld id="{BC9718A5-DA10-9E40-8151-F2E3306E85CE}" type="slidenum">
              <a:rPr lang="sv-SE" smtClean="0">
                <a:solidFill>
                  <a:srgbClr val="FFFFFF"/>
                </a:solidFill>
              </a:rPr>
              <a:pPr/>
              <a:t>‹#›</a:t>
            </a:fld>
            <a:endParaRPr lang="sv-SE" dirty="0">
              <a:solidFill>
                <a:srgbClr val="FFFFFF"/>
              </a:solidFill>
            </a:endParaRPr>
          </a:p>
        </p:txBody>
      </p:sp>
    </p:spTree>
    <p:extLst>
      <p:ext uri="{BB962C8B-B14F-4D97-AF65-F5344CB8AC3E}">
        <p14:creationId xmlns:p14="http://schemas.microsoft.com/office/powerpoint/2010/main" val="3344576061"/>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or bld höger 2">
    <p:bg>
      <p:bgRef idx="1001">
        <a:schemeClr val="bg1"/>
      </p:bgRef>
    </p:bg>
    <p:spTree>
      <p:nvGrpSpPr>
        <p:cNvPr id="1" name=""/>
        <p:cNvGrpSpPr/>
        <p:nvPr/>
      </p:nvGrpSpPr>
      <p:grpSpPr>
        <a:xfrm>
          <a:off x="0" y="0"/>
          <a:ext cx="0" cy="0"/>
          <a:chOff x="0" y="0"/>
          <a:chExt cx="0" cy="0"/>
        </a:xfrm>
      </p:grpSpPr>
      <p:sp>
        <p:nvSpPr>
          <p:cNvPr id="23" name="Platshållare för bild 2"/>
          <p:cNvSpPr>
            <a:spLocks noGrp="1"/>
          </p:cNvSpPr>
          <p:nvPr>
            <p:ph type="pic" sz="quarter" idx="23"/>
          </p:nvPr>
        </p:nvSpPr>
        <p:spPr>
          <a:xfrm>
            <a:off x="5435600" y="-6674"/>
            <a:ext cx="3708399" cy="4443413"/>
          </a:xfrm>
          <a:prstGeom prst="rect">
            <a:avLst/>
          </a:prstGeom>
          <a:solidFill>
            <a:schemeClr val="bg2"/>
          </a:solidFill>
        </p:spPr>
        <p:txBody>
          <a:bodyPr lIns="72000" tIns="72000" rIns="72000" bIns="72000"/>
          <a:lstStyle>
            <a:lvl1pPr marL="0" indent="0">
              <a:buNone/>
              <a:defRPr>
                <a:latin typeface="+mj-lt"/>
              </a:defRPr>
            </a:lvl1pPr>
          </a:lstStyle>
          <a:p>
            <a:r>
              <a:rPr lang="sv-SE"/>
              <a:t>Klicka på ikonen för att lägga till en bild</a:t>
            </a:r>
            <a:endParaRPr lang="sv-SE" dirty="0"/>
          </a:p>
        </p:txBody>
      </p:sp>
      <p:sp>
        <p:nvSpPr>
          <p:cNvPr id="13" name="Platshållare för text 12"/>
          <p:cNvSpPr>
            <a:spLocks noGrp="1"/>
          </p:cNvSpPr>
          <p:nvPr>
            <p:ph type="body" sz="quarter" idx="10" hasCustomPrompt="1"/>
          </p:nvPr>
        </p:nvSpPr>
        <p:spPr>
          <a:xfrm>
            <a:off x="431800" y="518749"/>
            <a:ext cx="4140200"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7" name="Rubrik 6"/>
          <p:cNvSpPr>
            <a:spLocks noGrp="1"/>
          </p:cNvSpPr>
          <p:nvPr>
            <p:ph type="title" hasCustomPrompt="1"/>
          </p:nvPr>
        </p:nvSpPr>
        <p:spPr>
          <a:xfrm>
            <a:off x="431800" y="1105280"/>
            <a:ext cx="4140200" cy="720000"/>
          </a:xfrm>
        </p:spPr>
        <p:txBody>
          <a:bodyPr/>
          <a:lstStyle>
            <a:lvl1pPr>
              <a:defRPr/>
            </a:lvl1pPr>
          </a:lstStyle>
          <a:p>
            <a:r>
              <a:rPr lang="sv-SE" dirty="0"/>
              <a:t>Underrubrik 24 pt, </a:t>
            </a:r>
            <a:br>
              <a:rPr lang="sv-SE" dirty="0"/>
            </a:br>
            <a:r>
              <a:rPr lang="sv-SE" dirty="0"/>
              <a:t>max 2 rader</a:t>
            </a:r>
          </a:p>
        </p:txBody>
      </p:sp>
      <p:sp>
        <p:nvSpPr>
          <p:cNvPr id="10" name="Platshållare för text 9"/>
          <p:cNvSpPr>
            <a:spLocks noGrp="1"/>
          </p:cNvSpPr>
          <p:nvPr>
            <p:ph type="body" sz="quarter" idx="27" hasCustomPrompt="1"/>
          </p:nvPr>
        </p:nvSpPr>
        <p:spPr>
          <a:xfrm>
            <a:off x="431800" y="2283413"/>
            <a:ext cx="2595880" cy="2160000"/>
          </a:xfrm>
        </p:spPr>
        <p:txBody>
          <a:bodyPr numCol="1"/>
          <a:lstStyle>
            <a:lvl1pPr>
              <a:defRPr/>
            </a:lvl1pPr>
          </a:lstStyle>
          <a:p>
            <a:pPr lvl="0"/>
            <a:r>
              <a:rPr lang="sv-SE" dirty="0"/>
              <a:t>Brödtext 10 pt</a:t>
            </a:r>
          </a:p>
          <a:p>
            <a:pPr lvl="1"/>
            <a:r>
              <a:rPr lang="sv-SE" dirty="0"/>
              <a:t>Nivå två</a:t>
            </a:r>
          </a:p>
          <a:p>
            <a:pPr lvl="2"/>
            <a:r>
              <a:rPr lang="sv-SE" dirty="0"/>
              <a:t>Nivå tre</a:t>
            </a:r>
          </a:p>
          <a:p>
            <a:pPr lvl="3"/>
            <a:r>
              <a:rPr lang="sv-SE" dirty="0"/>
              <a:t>Nivå fyra</a:t>
            </a:r>
          </a:p>
          <a:p>
            <a:pPr lvl="4"/>
            <a:r>
              <a:rPr lang="sv-SE" dirty="0"/>
              <a:t>Nivå fem</a:t>
            </a:r>
          </a:p>
        </p:txBody>
      </p:sp>
      <p:sp>
        <p:nvSpPr>
          <p:cNvPr id="17" name="Platshållare för text 16"/>
          <p:cNvSpPr>
            <a:spLocks noGrp="1"/>
          </p:cNvSpPr>
          <p:nvPr>
            <p:ph type="body" sz="quarter" idx="31" hasCustomPrompt="1"/>
          </p:nvPr>
        </p:nvSpPr>
        <p:spPr>
          <a:xfrm>
            <a:off x="3318933" y="2283413"/>
            <a:ext cx="1253067" cy="2160000"/>
          </a:xfrm>
        </p:spPr>
        <p:txBody>
          <a:bodyPr>
            <a:noAutofit/>
          </a:bodyPr>
          <a:lstStyle>
            <a:lvl2pPr>
              <a:defRPr/>
            </a:lvl2pPr>
            <a:lvl3pPr>
              <a:defRPr baseline="0"/>
            </a:lvl3pPr>
          </a:lstStyle>
          <a:p>
            <a:pPr lvl="1"/>
            <a:r>
              <a:rPr lang="sv-SE" dirty="0"/>
              <a:t>Punktlista 01</a:t>
            </a:r>
          </a:p>
          <a:p>
            <a:pPr lvl="2"/>
            <a:r>
              <a:rPr lang="sv-SE" dirty="0"/>
              <a:t>Punktlista 02</a:t>
            </a:r>
          </a:p>
        </p:txBody>
      </p:sp>
      <p:sp>
        <p:nvSpPr>
          <p:cNvPr id="2" name="Platshållare för datum 1"/>
          <p:cNvSpPr>
            <a:spLocks noGrp="1"/>
          </p:cNvSpPr>
          <p:nvPr>
            <p:ph type="dt" sz="half" idx="32"/>
          </p:nvPr>
        </p:nvSpPr>
        <p:spPr/>
        <p:txBody>
          <a:bodyPr/>
          <a:lstStyle/>
          <a:p>
            <a:fld id="{A1E42947-98EA-43E8-95ED-6514AF167D81}" type="datetime1">
              <a:rPr lang="sv-SE" smtClean="0"/>
              <a:t>2017-11-15</a:t>
            </a:fld>
            <a:endParaRPr lang="sv-SE" dirty="0"/>
          </a:p>
        </p:txBody>
      </p:sp>
      <p:sp>
        <p:nvSpPr>
          <p:cNvPr id="3" name="Platshållare för sidfot 2"/>
          <p:cNvSpPr>
            <a:spLocks noGrp="1"/>
          </p:cNvSpPr>
          <p:nvPr>
            <p:ph type="ftr" sz="quarter" idx="33"/>
          </p:nvPr>
        </p:nvSpPr>
        <p:spPr/>
        <p:txBody>
          <a:bodyPr/>
          <a:lstStyle/>
          <a:p>
            <a:endParaRPr lang="sv-SE" dirty="0"/>
          </a:p>
        </p:txBody>
      </p:sp>
      <p:sp>
        <p:nvSpPr>
          <p:cNvPr id="4" name="Platshållare för bildnummer 3"/>
          <p:cNvSpPr>
            <a:spLocks noGrp="1"/>
          </p:cNvSpPr>
          <p:nvPr>
            <p:ph type="sldNum" sz="quarter" idx="34"/>
          </p:nvPr>
        </p:nvSpPr>
        <p:spPr/>
        <p:txBody>
          <a:bodyPr/>
          <a:lstStyle/>
          <a:p>
            <a:fld id="{BC9718A5-DA10-9E40-8151-F2E3306E85CE}" type="slidenum">
              <a:rPr lang="sv-SE" smtClean="0"/>
              <a:pPr/>
              <a:t>‹#›</a:t>
            </a:fld>
            <a:endParaRPr lang="sv-SE" dirty="0"/>
          </a:p>
        </p:txBody>
      </p:sp>
    </p:spTree>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272" userDrawn="1">
          <p15:clr>
            <a:srgbClr val="FBAE40"/>
          </p15:clr>
        </p15:guide>
        <p15:guide id="2" pos="5488" userDrawn="1">
          <p15:clr>
            <a:srgbClr val="FBAE40"/>
          </p15:clr>
        </p15:guide>
        <p15:guide id="3" pos="2336" userDrawn="1">
          <p15:clr>
            <a:srgbClr val="FBAE40"/>
          </p15:clr>
        </p15:guide>
        <p15:guide id="4" pos="342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bilder höger">
    <p:bg>
      <p:bgRef idx="1001">
        <a:schemeClr val="bg1"/>
      </p:bgRef>
    </p:bg>
    <p:spTree>
      <p:nvGrpSpPr>
        <p:cNvPr id="1" name=""/>
        <p:cNvGrpSpPr/>
        <p:nvPr/>
      </p:nvGrpSpPr>
      <p:grpSpPr>
        <a:xfrm>
          <a:off x="0" y="0"/>
          <a:ext cx="0" cy="0"/>
          <a:chOff x="0" y="0"/>
          <a:chExt cx="0" cy="0"/>
        </a:xfrm>
      </p:grpSpPr>
      <p:sp>
        <p:nvSpPr>
          <p:cNvPr id="24" name="Platshållare för bild 2"/>
          <p:cNvSpPr>
            <a:spLocks noGrp="1"/>
          </p:cNvSpPr>
          <p:nvPr>
            <p:ph type="pic" sz="quarter" idx="24"/>
          </p:nvPr>
        </p:nvSpPr>
        <p:spPr>
          <a:xfrm>
            <a:off x="7292676" y="0"/>
            <a:ext cx="1864800" cy="2221200"/>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11" name="Platshållare för bild 2"/>
          <p:cNvSpPr>
            <a:spLocks noGrp="1"/>
          </p:cNvSpPr>
          <p:nvPr>
            <p:ph type="pic" sz="quarter" idx="29"/>
          </p:nvPr>
        </p:nvSpPr>
        <p:spPr>
          <a:xfrm>
            <a:off x="7292676" y="2216362"/>
            <a:ext cx="1864800" cy="2221200"/>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13" name="Platshållare för text 12"/>
          <p:cNvSpPr>
            <a:spLocks noGrp="1"/>
          </p:cNvSpPr>
          <p:nvPr>
            <p:ph type="body" sz="quarter" idx="10" hasCustomPrompt="1"/>
          </p:nvPr>
        </p:nvSpPr>
        <p:spPr>
          <a:xfrm>
            <a:off x="431800" y="518749"/>
            <a:ext cx="4140200" cy="576000"/>
          </a:xfrm>
          <a:prstGeom prst="rect">
            <a:avLst/>
          </a:prstGeom>
        </p:spPr>
        <p:txBody>
          <a:bodyPr/>
          <a:lstStyle>
            <a:lvl1pPr marL="0" indent="0" algn="l">
              <a:buNone/>
              <a:defRPr sz="2400" b="0">
                <a:solidFill>
                  <a:srgbClr val="42176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9" name="Rubrik 8"/>
          <p:cNvSpPr>
            <a:spLocks noGrp="1"/>
          </p:cNvSpPr>
          <p:nvPr>
            <p:ph type="title" hasCustomPrompt="1"/>
          </p:nvPr>
        </p:nvSpPr>
        <p:spPr>
          <a:xfrm>
            <a:off x="431800" y="1105280"/>
            <a:ext cx="4140200" cy="720000"/>
          </a:xfrm>
        </p:spPr>
        <p:txBody>
          <a:bodyPr/>
          <a:lstStyle>
            <a:lvl1pPr>
              <a:defRPr baseline="0"/>
            </a:lvl1pPr>
          </a:lstStyle>
          <a:p>
            <a:r>
              <a:rPr lang="sv-SE" dirty="0"/>
              <a:t>Underrubrik 24 pt, </a:t>
            </a:r>
            <a:br>
              <a:rPr lang="sv-SE" dirty="0"/>
            </a:br>
            <a:r>
              <a:rPr lang="sv-SE" dirty="0"/>
              <a:t>max 2 rader</a:t>
            </a:r>
          </a:p>
        </p:txBody>
      </p:sp>
      <p:sp>
        <p:nvSpPr>
          <p:cNvPr id="16" name="Platshållare för text 15"/>
          <p:cNvSpPr>
            <a:spLocks noGrp="1"/>
          </p:cNvSpPr>
          <p:nvPr>
            <p:ph type="body" sz="quarter" idx="34" hasCustomPrompt="1"/>
          </p:nvPr>
        </p:nvSpPr>
        <p:spPr>
          <a:xfrm>
            <a:off x="431800" y="2931414"/>
            <a:ext cx="4140200" cy="1512000"/>
          </a:xfrm>
        </p:spPr>
        <p:txBody>
          <a:bodyPr numCol="2" spcCol="180000"/>
          <a:lstStyle>
            <a:lvl1pPr>
              <a:defRPr/>
            </a:lvl1pPr>
          </a:lstStyle>
          <a:p>
            <a:pPr lvl="0"/>
            <a:r>
              <a:rPr lang="sv-SE" dirty="0"/>
              <a:t>Brödtext 10 pt</a:t>
            </a:r>
          </a:p>
          <a:p>
            <a:pPr lvl="1"/>
            <a:r>
              <a:rPr lang="sv-SE" dirty="0"/>
              <a:t>Nivå två</a:t>
            </a:r>
          </a:p>
          <a:p>
            <a:pPr lvl="2"/>
            <a:r>
              <a:rPr lang="sv-SE" dirty="0"/>
              <a:t>Nivå tre</a:t>
            </a:r>
          </a:p>
          <a:p>
            <a:pPr lvl="3"/>
            <a:r>
              <a:rPr lang="sv-SE" dirty="0"/>
              <a:t>Nivå fyra</a:t>
            </a:r>
          </a:p>
          <a:p>
            <a:pPr lvl="4"/>
            <a:r>
              <a:rPr lang="sv-SE" dirty="0"/>
              <a:t>Nivå fem</a:t>
            </a:r>
          </a:p>
        </p:txBody>
      </p:sp>
      <p:sp>
        <p:nvSpPr>
          <p:cNvPr id="3" name="Platshållare för text 2"/>
          <p:cNvSpPr>
            <a:spLocks noGrp="1"/>
          </p:cNvSpPr>
          <p:nvPr>
            <p:ph type="body" sz="quarter" idx="38" hasCustomPrompt="1"/>
          </p:nvPr>
        </p:nvSpPr>
        <p:spPr>
          <a:xfrm>
            <a:off x="431800" y="1825280"/>
            <a:ext cx="4140200" cy="864000"/>
          </a:xfrm>
        </p:spPr>
        <p:txBody>
          <a:bodyPr>
            <a:normAutofit/>
          </a:bodyPr>
          <a:lstStyle>
            <a:lvl1pPr>
              <a:lnSpc>
                <a:spcPct val="90000"/>
              </a:lnSpc>
              <a:defRPr sz="1800"/>
            </a:lvl1pPr>
          </a:lstStyle>
          <a:p>
            <a:pPr lvl="0"/>
            <a:r>
              <a:rPr lang="sv-SE" dirty="0"/>
              <a:t>Ingress 18 pt, max 3 rader.</a:t>
            </a:r>
          </a:p>
        </p:txBody>
      </p:sp>
      <p:sp>
        <p:nvSpPr>
          <p:cNvPr id="15" name="Platshållare för bild 2"/>
          <p:cNvSpPr>
            <a:spLocks noGrp="1"/>
          </p:cNvSpPr>
          <p:nvPr>
            <p:ph type="pic" sz="quarter" idx="39"/>
          </p:nvPr>
        </p:nvSpPr>
        <p:spPr>
          <a:xfrm>
            <a:off x="5435600" y="0"/>
            <a:ext cx="1864800" cy="2221200"/>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17" name="Platshållare för bild 2"/>
          <p:cNvSpPr>
            <a:spLocks noGrp="1"/>
          </p:cNvSpPr>
          <p:nvPr>
            <p:ph type="pic" sz="quarter" idx="40"/>
          </p:nvPr>
        </p:nvSpPr>
        <p:spPr>
          <a:xfrm>
            <a:off x="5435600" y="2216362"/>
            <a:ext cx="1864800" cy="2221200"/>
          </a:xfrm>
          <a:prstGeom prst="rect">
            <a:avLst/>
          </a:prstGeom>
          <a:solidFill>
            <a:schemeClr val="bg2"/>
          </a:solidFill>
        </p:spPr>
        <p:txBody>
          <a:bodyPr lIns="72000" tIns="72000" rIns="72000" bIns="72000">
            <a:normAutofit/>
          </a:bodyPr>
          <a:lstStyle>
            <a:lvl1pPr marL="0" indent="0">
              <a:buNone/>
              <a:defRPr sz="1000">
                <a:latin typeface="+mj-lt"/>
              </a:defRPr>
            </a:lvl1pPr>
          </a:lstStyle>
          <a:p>
            <a:r>
              <a:rPr lang="sv-SE"/>
              <a:t>Klicka på ikonen för att lägga till en bild</a:t>
            </a:r>
            <a:endParaRPr lang="sv-SE" dirty="0"/>
          </a:p>
        </p:txBody>
      </p:sp>
      <p:sp>
        <p:nvSpPr>
          <p:cNvPr id="2" name="Platshållare för datum 1"/>
          <p:cNvSpPr>
            <a:spLocks noGrp="1"/>
          </p:cNvSpPr>
          <p:nvPr>
            <p:ph type="dt" sz="half" idx="41"/>
          </p:nvPr>
        </p:nvSpPr>
        <p:spPr/>
        <p:txBody>
          <a:bodyPr/>
          <a:lstStyle/>
          <a:p>
            <a:fld id="{9D2DE1C3-CF3A-436B-8974-02CADE136FF7}" type="datetime1">
              <a:rPr lang="sv-SE" smtClean="0"/>
              <a:t>2017-11-15</a:t>
            </a:fld>
            <a:endParaRPr lang="sv-SE" dirty="0"/>
          </a:p>
        </p:txBody>
      </p:sp>
      <p:sp>
        <p:nvSpPr>
          <p:cNvPr id="4" name="Platshållare för sidfot 3"/>
          <p:cNvSpPr>
            <a:spLocks noGrp="1"/>
          </p:cNvSpPr>
          <p:nvPr>
            <p:ph type="ftr" sz="quarter" idx="42"/>
          </p:nvPr>
        </p:nvSpPr>
        <p:spPr/>
        <p:txBody>
          <a:bodyPr/>
          <a:lstStyle/>
          <a:p>
            <a:endParaRPr lang="sv-SE" dirty="0"/>
          </a:p>
        </p:txBody>
      </p:sp>
      <p:sp>
        <p:nvSpPr>
          <p:cNvPr id="5" name="Platshållare för bildnummer 4"/>
          <p:cNvSpPr>
            <a:spLocks noGrp="1"/>
          </p:cNvSpPr>
          <p:nvPr>
            <p:ph type="sldNum" sz="quarter" idx="43"/>
          </p:nvPr>
        </p:nvSpPr>
        <p:spPr/>
        <p:txBody>
          <a:bodyPr/>
          <a:lstStyle/>
          <a:p>
            <a:fld id="{BC9718A5-DA10-9E40-8151-F2E3306E85CE}" type="slidenum">
              <a:rPr lang="sv-SE" smtClean="0"/>
              <a:pPr/>
              <a:t>‹#›</a:t>
            </a:fld>
            <a:endParaRPr lang="sv-SE" dirty="0"/>
          </a:p>
        </p:txBody>
      </p:sp>
    </p:spTree>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272">
          <p15:clr>
            <a:srgbClr val="FBAE40"/>
          </p15:clr>
        </p15:guide>
        <p15:guide id="2" pos="5488">
          <p15:clr>
            <a:srgbClr val="FBAE40"/>
          </p15:clr>
        </p15:guide>
        <p15:guide id="3" pos="2336">
          <p15:clr>
            <a:srgbClr val="FBAE40"/>
          </p15:clr>
        </p15:guide>
        <p15:guide id="4" pos="3424">
          <p15:clr>
            <a:srgbClr val="FBAE40"/>
          </p15:clr>
        </p15:guide>
        <p15:guide id="5" orient="horz" pos="2799">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s 1">
    <p:bg>
      <p:bgPr>
        <a:solidFill>
          <a:srgbClr val="421761"/>
        </a:solidFill>
        <a:effectLst/>
      </p:bgPr>
    </p:bg>
    <p:spTree>
      <p:nvGrpSpPr>
        <p:cNvPr id="1" name=""/>
        <p:cNvGrpSpPr/>
        <p:nvPr/>
      </p:nvGrpSpPr>
      <p:grpSpPr>
        <a:xfrm>
          <a:off x="0" y="0"/>
          <a:ext cx="0" cy="0"/>
          <a:chOff x="0" y="0"/>
          <a:chExt cx="0" cy="0"/>
        </a:xfrm>
      </p:grpSpPr>
      <p:sp>
        <p:nvSpPr>
          <p:cNvPr id="3" name="Platshållare för text 2"/>
          <p:cNvSpPr>
            <a:spLocks noGrp="1"/>
          </p:cNvSpPr>
          <p:nvPr>
            <p:ph type="body" sz="quarter" idx="15" hasCustomPrompt="1"/>
          </p:nvPr>
        </p:nvSpPr>
        <p:spPr>
          <a:xfrm>
            <a:off x="979463" y="1825279"/>
            <a:ext cx="6480000" cy="2618134"/>
          </a:xfrm>
        </p:spPr>
        <p:txBody>
          <a:bodyPr anchor="ctr">
            <a:normAutofit/>
          </a:bodyPr>
          <a:lstStyle>
            <a:lvl1pPr marL="176213" indent="-176213">
              <a:buClr>
                <a:schemeClr val="accent3"/>
              </a:buClr>
              <a:buSzPct val="120000"/>
              <a:buFont typeface="Arial" panose="020B0604020202020204" pitchFamily="34" charset="0"/>
              <a:buChar char="•"/>
              <a:defRPr lang="sv-SE" sz="1600" b="1" kern="1200" baseline="0" dirty="0" smtClean="0">
                <a:solidFill>
                  <a:schemeClr val="tx1"/>
                </a:solidFill>
                <a:latin typeface="+mn-lt"/>
                <a:ea typeface="+mn-ea"/>
                <a:cs typeface="+mn-cs"/>
              </a:defRPr>
            </a:lvl1pPr>
            <a:lvl2pPr marL="358775" indent="-176213">
              <a:buClr>
                <a:schemeClr val="accent4"/>
              </a:buClr>
              <a:buFont typeface="Arial" panose="020B0604020202020204" pitchFamily="34" charset="0"/>
              <a:buChar char="•"/>
              <a:defRPr sz="1000" b="0"/>
            </a:lvl2pPr>
            <a:lvl3pPr marL="534988" indent="-182563">
              <a:buClr>
                <a:schemeClr val="tx1"/>
              </a:buClr>
              <a:buFont typeface="Arial" panose="020B0604020202020204" pitchFamily="34" charset="0"/>
              <a:buChar char="•"/>
              <a:defRPr sz="1000" b="0"/>
            </a:lvl3pPr>
            <a:lvl4pPr marL="717550" indent="-176213">
              <a:buFont typeface="Arial" panose="020B0604020202020204" pitchFamily="34" charset="0"/>
              <a:buChar char="•"/>
              <a:defRPr sz="1000" b="0"/>
            </a:lvl4pPr>
            <a:lvl5pPr marL="893763" indent="-182563">
              <a:buClr>
                <a:schemeClr val="tx1"/>
              </a:buClr>
              <a:buFont typeface="Arial" panose="020B0604020202020204" pitchFamily="34" charset="0"/>
              <a:buChar char="•"/>
              <a:tabLst/>
              <a:defRPr sz="1000" b="0" baseline="0"/>
            </a:lvl5pPr>
          </a:lstStyle>
          <a:p>
            <a:pPr lvl="0"/>
            <a:r>
              <a:rPr lang="sv-SE" dirty="0"/>
              <a:t>Punktlista 01 16 pt (centreras på höjden)</a:t>
            </a:r>
          </a:p>
          <a:p>
            <a:pPr lvl="1"/>
            <a:r>
              <a:rPr lang="sv-SE" dirty="0"/>
              <a:t>Punktlista 02</a:t>
            </a:r>
          </a:p>
          <a:p>
            <a:pPr lvl="2"/>
            <a:r>
              <a:rPr lang="sv-SE" dirty="0"/>
              <a:t>Punktlista 03</a:t>
            </a:r>
          </a:p>
          <a:p>
            <a:pPr lvl="3"/>
            <a:r>
              <a:rPr lang="sv-SE" dirty="0"/>
              <a:t>Punktlista 04</a:t>
            </a:r>
          </a:p>
          <a:p>
            <a:pPr lvl="4"/>
            <a:r>
              <a:rPr lang="sv-SE" dirty="0"/>
              <a:t>Punktlista 05</a:t>
            </a:r>
          </a:p>
        </p:txBody>
      </p:sp>
      <p:sp>
        <p:nvSpPr>
          <p:cNvPr id="4" name="Rubrik 3"/>
          <p:cNvSpPr>
            <a:spLocks noGrp="1"/>
          </p:cNvSpPr>
          <p:nvPr>
            <p:ph type="title" hasCustomPrompt="1"/>
          </p:nvPr>
        </p:nvSpPr>
        <p:spPr>
          <a:xfrm>
            <a:off x="431800" y="1105279"/>
            <a:ext cx="8280400" cy="720000"/>
          </a:xfrm>
        </p:spPr>
        <p:txBody>
          <a:bodyPr/>
          <a:lstStyle>
            <a:lvl1pPr>
              <a:defRPr>
                <a:solidFill>
                  <a:schemeClr val="tx1"/>
                </a:solidFill>
              </a:defRPr>
            </a:lvl1pPr>
          </a:lstStyle>
          <a:p>
            <a:r>
              <a:rPr lang="sv-SE" dirty="0"/>
              <a:t>Underrubrik 24 pt, </a:t>
            </a:r>
            <a:br>
              <a:rPr lang="sv-SE" dirty="0"/>
            </a:br>
            <a:r>
              <a:rPr lang="sv-SE" dirty="0"/>
              <a:t>max 2 rader</a:t>
            </a:r>
          </a:p>
        </p:txBody>
      </p:sp>
      <p:sp>
        <p:nvSpPr>
          <p:cNvPr id="10" name="Platshållare för text 12"/>
          <p:cNvSpPr>
            <a:spLocks noGrp="1"/>
          </p:cNvSpPr>
          <p:nvPr>
            <p:ph type="body" sz="quarter" idx="10" hasCustomPrompt="1"/>
          </p:nvPr>
        </p:nvSpPr>
        <p:spPr>
          <a:xfrm>
            <a:off x="431800" y="518749"/>
            <a:ext cx="8280400" cy="576000"/>
          </a:xfrm>
          <a:prstGeom prst="rect">
            <a:avLst/>
          </a:prstGeom>
        </p:spPr>
        <p:txBody>
          <a:bodyPr/>
          <a:lstStyle>
            <a:lvl1pPr marL="0" indent="0" algn="l">
              <a:buNone/>
              <a:defRPr sz="2400" b="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2" name="Platshållare för datum 1"/>
          <p:cNvSpPr>
            <a:spLocks noGrp="1"/>
          </p:cNvSpPr>
          <p:nvPr>
            <p:ph type="dt" sz="half" idx="16"/>
          </p:nvPr>
        </p:nvSpPr>
        <p:spPr/>
        <p:txBody>
          <a:bodyPr/>
          <a:lstStyle/>
          <a:p>
            <a:fld id="{1411CAED-74FD-4786-B655-D892B3955AF6}" type="datetime1">
              <a:rPr lang="sv-SE" smtClean="0"/>
              <a:t>2017-11-15</a:t>
            </a:fld>
            <a:endParaRPr lang="sv-SE" dirty="0"/>
          </a:p>
        </p:txBody>
      </p:sp>
      <p:sp>
        <p:nvSpPr>
          <p:cNvPr id="5" name="Platshållare för sidfot 4"/>
          <p:cNvSpPr>
            <a:spLocks noGrp="1"/>
          </p:cNvSpPr>
          <p:nvPr>
            <p:ph type="ftr" sz="quarter" idx="17"/>
          </p:nvPr>
        </p:nvSpPr>
        <p:spPr/>
        <p:txBody>
          <a:bodyPr/>
          <a:lstStyle/>
          <a:p>
            <a:endParaRPr lang="sv-SE" dirty="0"/>
          </a:p>
        </p:txBody>
      </p:sp>
      <p:sp>
        <p:nvSpPr>
          <p:cNvPr id="6" name="Platshållare för bildnummer 5"/>
          <p:cNvSpPr>
            <a:spLocks noGrp="1"/>
          </p:cNvSpPr>
          <p:nvPr>
            <p:ph type="sldNum" sz="quarter" idx="18"/>
          </p:nvPr>
        </p:nvSpPr>
        <p:spPr/>
        <p:txBody>
          <a:bodyPr/>
          <a:lstStyle/>
          <a:p>
            <a:fld id="{BC9718A5-DA10-9E40-8151-F2E3306E85CE}" type="slidenum">
              <a:rPr lang="sv-SE" smtClean="0"/>
              <a:pPr/>
              <a:t>‹#›</a:t>
            </a:fld>
            <a:endParaRPr lang="sv-SE" dirty="0"/>
          </a:p>
        </p:txBody>
      </p:sp>
    </p:spTree>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 och bild">
    <p:bg>
      <p:bgPr>
        <a:solidFill>
          <a:srgbClr val="421761"/>
        </a:solidFill>
        <a:effectLst/>
      </p:bgPr>
    </p:bg>
    <p:spTree>
      <p:nvGrpSpPr>
        <p:cNvPr id="1" name=""/>
        <p:cNvGrpSpPr/>
        <p:nvPr/>
      </p:nvGrpSpPr>
      <p:grpSpPr>
        <a:xfrm>
          <a:off x="0" y="0"/>
          <a:ext cx="0" cy="0"/>
          <a:chOff x="0" y="0"/>
          <a:chExt cx="0" cy="0"/>
        </a:xfrm>
      </p:grpSpPr>
      <p:sp>
        <p:nvSpPr>
          <p:cNvPr id="3" name="Platshållare för bild 2"/>
          <p:cNvSpPr>
            <a:spLocks noGrp="1"/>
          </p:cNvSpPr>
          <p:nvPr>
            <p:ph type="pic" sz="quarter" idx="23"/>
          </p:nvPr>
        </p:nvSpPr>
        <p:spPr>
          <a:xfrm>
            <a:off x="5435600" y="0"/>
            <a:ext cx="3708399" cy="4443413"/>
          </a:xfrm>
          <a:prstGeom prst="rect">
            <a:avLst/>
          </a:prstGeom>
        </p:spPr>
        <p:txBody>
          <a:bodyPr lIns="72000" tIns="72000" rIns="72000" bIns="72000"/>
          <a:lstStyle>
            <a:lvl1pPr marL="0" indent="0">
              <a:buNone/>
              <a:defRPr>
                <a:latin typeface="+mj-lt"/>
              </a:defRPr>
            </a:lvl1pPr>
          </a:lstStyle>
          <a:p>
            <a:r>
              <a:rPr lang="sv-SE"/>
              <a:t>Klicka på ikonen för att lägga till en bild</a:t>
            </a:r>
            <a:endParaRPr lang="sv-SE" dirty="0"/>
          </a:p>
        </p:txBody>
      </p:sp>
      <p:sp>
        <p:nvSpPr>
          <p:cNvPr id="2" name="Rubrik 1"/>
          <p:cNvSpPr>
            <a:spLocks noGrp="1"/>
          </p:cNvSpPr>
          <p:nvPr>
            <p:ph type="title" hasCustomPrompt="1"/>
          </p:nvPr>
        </p:nvSpPr>
        <p:spPr>
          <a:xfrm>
            <a:off x="431800" y="1105280"/>
            <a:ext cx="4140201" cy="720000"/>
          </a:xfrm>
        </p:spPr>
        <p:txBody>
          <a:bodyPr/>
          <a:lstStyle>
            <a:lvl1pPr>
              <a:defRPr>
                <a:solidFill>
                  <a:schemeClr val="tx1"/>
                </a:solidFill>
              </a:defRPr>
            </a:lvl1pPr>
          </a:lstStyle>
          <a:p>
            <a:r>
              <a:rPr lang="sv-SE" dirty="0"/>
              <a:t>Underrubrik 24 pt, </a:t>
            </a:r>
            <a:br>
              <a:rPr lang="sv-SE" dirty="0"/>
            </a:br>
            <a:r>
              <a:rPr lang="sv-SE" dirty="0"/>
              <a:t>max 2 rader</a:t>
            </a:r>
          </a:p>
        </p:txBody>
      </p:sp>
      <p:sp>
        <p:nvSpPr>
          <p:cNvPr id="11" name="Platshållare för text 12"/>
          <p:cNvSpPr>
            <a:spLocks noGrp="1"/>
          </p:cNvSpPr>
          <p:nvPr>
            <p:ph type="body" sz="quarter" idx="10" hasCustomPrompt="1"/>
          </p:nvPr>
        </p:nvSpPr>
        <p:spPr>
          <a:xfrm>
            <a:off x="431800" y="518749"/>
            <a:ext cx="4140200" cy="576000"/>
          </a:xfrm>
          <a:prstGeom prst="rect">
            <a:avLst/>
          </a:prstGeom>
        </p:spPr>
        <p:txBody>
          <a:bodyPr/>
          <a:lstStyle>
            <a:lvl1pPr marL="0" indent="0" algn="l">
              <a:buNone/>
              <a:defRPr sz="2400" b="0" baseline="0">
                <a:solidFill>
                  <a:schemeClr val="tx1"/>
                </a:solidFill>
                <a:latin typeface="+mj-lt"/>
              </a:defRPr>
            </a:lvl1pPr>
            <a:lvl2pPr algn="ctr">
              <a:defRPr>
                <a:latin typeface="+mj-lt"/>
              </a:defRPr>
            </a:lvl2pPr>
            <a:lvl3pPr algn="ctr">
              <a:defRPr>
                <a:latin typeface="+mj-lt"/>
              </a:defRPr>
            </a:lvl3pPr>
            <a:lvl4pPr algn="ctr">
              <a:defRPr>
                <a:latin typeface="+mj-lt"/>
              </a:defRPr>
            </a:lvl4pPr>
            <a:lvl5pPr algn="ctr">
              <a:defRPr>
                <a:latin typeface="+mj-lt"/>
              </a:defRPr>
            </a:lvl5pPr>
          </a:lstStyle>
          <a:p>
            <a:pPr lvl="0"/>
            <a:r>
              <a:rPr lang="sv-SE" dirty="0"/>
              <a:t>Överrubrik 24 pt</a:t>
            </a:r>
          </a:p>
        </p:txBody>
      </p:sp>
      <p:sp>
        <p:nvSpPr>
          <p:cNvPr id="6" name="Platshållare för text 5"/>
          <p:cNvSpPr>
            <a:spLocks noGrp="1"/>
          </p:cNvSpPr>
          <p:nvPr>
            <p:ph type="body" sz="quarter" idx="27" hasCustomPrompt="1"/>
          </p:nvPr>
        </p:nvSpPr>
        <p:spPr>
          <a:xfrm>
            <a:off x="431800" y="1990725"/>
            <a:ext cx="4140200" cy="2452688"/>
          </a:xfrm>
        </p:spPr>
        <p:txBody>
          <a:bodyPr anchor="ctr"/>
          <a:lstStyle>
            <a:lvl1pPr marL="171450" indent="-171450">
              <a:buClr>
                <a:schemeClr val="accent3"/>
              </a:buClr>
              <a:buSzPct val="120000"/>
              <a:buFont typeface="Arial" panose="020B0604020202020204" pitchFamily="34" charset="0"/>
              <a:buChar char="•"/>
              <a:defRPr sz="1600" b="1" baseline="0"/>
            </a:lvl1pPr>
            <a:lvl2pPr marL="358775" indent="-176213">
              <a:buClr>
                <a:schemeClr val="accent4"/>
              </a:buClr>
              <a:defRPr/>
            </a:lvl2pPr>
            <a:lvl3pPr marL="534988" indent="-182563">
              <a:buClr>
                <a:schemeClr val="tx1"/>
              </a:buClr>
              <a:defRPr baseline="0"/>
            </a:lvl3pPr>
            <a:lvl4pPr marL="717550" indent="-176213">
              <a:buClr>
                <a:schemeClr val="tx1"/>
              </a:buClr>
              <a:tabLst/>
              <a:defRPr/>
            </a:lvl4pPr>
            <a:lvl5pPr marL="893763" indent="-182563">
              <a:buClr>
                <a:schemeClr val="tx1"/>
              </a:buClr>
              <a:defRPr baseline="0"/>
            </a:lvl5pPr>
          </a:lstStyle>
          <a:p>
            <a:pPr lvl="0"/>
            <a:r>
              <a:rPr lang="sv-SE" dirty="0"/>
              <a:t>Punktlista 01 16 pt (centreras på höjden)</a:t>
            </a:r>
          </a:p>
          <a:p>
            <a:pPr lvl="1"/>
            <a:r>
              <a:rPr lang="sv-SE" dirty="0"/>
              <a:t>Punktlista 02</a:t>
            </a:r>
          </a:p>
          <a:p>
            <a:pPr lvl="2"/>
            <a:r>
              <a:rPr lang="sv-SE" dirty="0"/>
              <a:t>Punktlista 03</a:t>
            </a:r>
          </a:p>
          <a:p>
            <a:pPr lvl="3"/>
            <a:r>
              <a:rPr lang="sv-SE" dirty="0"/>
              <a:t>Punktlista 04</a:t>
            </a:r>
          </a:p>
          <a:p>
            <a:pPr lvl="4"/>
            <a:r>
              <a:rPr lang="sv-SE" dirty="0"/>
              <a:t>Punktlista 05</a:t>
            </a:r>
          </a:p>
        </p:txBody>
      </p:sp>
      <p:sp>
        <p:nvSpPr>
          <p:cNvPr id="4" name="Platshållare för datum 3"/>
          <p:cNvSpPr>
            <a:spLocks noGrp="1"/>
          </p:cNvSpPr>
          <p:nvPr>
            <p:ph type="dt" sz="half" idx="28"/>
          </p:nvPr>
        </p:nvSpPr>
        <p:spPr/>
        <p:txBody>
          <a:bodyPr/>
          <a:lstStyle/>
          <a:p>
            <a:fld id="{0F991A2B-A288-442A-B564-C6336A0F398E}" type="datetime1">
              <a:rPr lang="sv-SE" smtClean="0"/>
              <a:t>2017-11-15</a:t>
            </a:fld>
            <a:endParaRPr lang="sv-SE" dirty="0"/>
          </a:p>
        </p:txBody>
      </p:sp>
      <p:sp>
        <p:nvSpPr>
          <p:cNvPr id="5" name="Platshållare för sidfot 4"/>
          <p:cNvSpPr>
            <a:spLocks noGrp="1"/>
          </p:cNvSpPr>
          <p:nvPr>
            <p:ph type="ftr" sz="quarter" idx="29"/>
          </p:nvPr>
        </p:nvSpPr>
        <p:spPr/>
        <p:txBody>
          <a:bodyPr/>
          <a:lstStyle/>
          <a:p>
            <a:endParaRPr lang="sv-SE" dirty="0"/>
          </a:p>
        </p:txBody>
      </p:sp>
      <p:sp>
        <p:nvSpPr>
          <p:cNvPr id="7" name="Platshållare för bildnummer 6"/>
          <p:cNvSpPr>
            <a:spLocks noGrp="1"/>
          </p:cNvSpPr>
          <p:nvPr>
            <p:ph type="sldNum" sz="quarter" idx="30"/>
          </p:nvPr>
        </p:nvSpPr>
        <p:spPr/>
        <p:txBody>
          <a:bodyPr/>
          <a:lstStyle/>
          <a:p>
            <a:fld id="{BC9718A5-DA10-9E40-8151-F2E3306E85CE}" type="slidenum">
              <a:rPr lang="sv-SE" smtClean="0"/>
              <a:pPr/>
              <a:t>‹#›</a:t>
            </a:fld>
            <a:endParaRPr lang="sv-SE" dirty="0"/>
          </a:p>
        </p:txBody>
      </p:sp>
    </p:spTree>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2">
    <p:bg>
      <p:bgPr>
        <a:solidFill>
          <a:srgbClr val="421761"/>
        </a:solidFill>
        <a:effectLst/>
      </p:bgPr>
    </p:bg>
    <p:spTree>
      <p:nvGrpSpPr>
        <p:cNvPr id="1" name=""/>
        <p:cNvGrpSpPr/>
        <p:nvPr/>
      </p:nvGrpSpPr>
      <p:grpSpPr>
        <a:xfrm>
          <a:off x="0" y="0"/>
          <a:ext cx="0" cy="0"/>
          <a:chOff x="0" y="0"/>
          <a:chExt cx="0" cy="0"/>
        </a:xfrm>
      </p:grpSpPr>
      <p:sp>
        <p:nvSpPr>
          <p:cNvPr id="15" name="Platshållare för text 14"/>
          <p:cNvSpPr>
            <a:spLocks noGrp="1"/>
          </p:cNvSpPr>
          <p:nvPr>
            <p:ph type="body" sz="quarter" idx="11" hasCustomPrompt="1"/>
          </p:nvPr>
        </p:nvSpPr>
        <p:spPr>
          <a:xfrm>
            <a:off x="1556882" y="836651"/>
            <a:ext cx="4320000" cy="504000"/>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latin typeface="+mj-lt"/>
              </a:defRPr>
            </a:lvl1pPr>
          </a:lstStyle>
          <a:p>
            <a:pPr lvl="0"/>
            <a:r>
              <a:rPr lang="sv-SE" dirty="0"/>
              <a:t>Rubrik 20 pt</a:t>
            </a:r>
          </a:p>
        </p:txBody>
      </p:sp>
      <p:sp>
        <p:nvSpPr>
          <p:cNvPr id="5" name="Platshållare för text 14"/>
          <p:cNvSpPr>
            <a:spLocks noGrp="1"/>
          </p:cNvSpPr>
          <p:nvPr>
            <p:ph type="body" sz="quarter" idx="15" hasCustomPrompt="1"/>
          </p:nvPr>
        </p:nvSpPr>
        <p:spPr>
          <a:xfrm>
            <a:off x="2461657" y="2131625"/>
            <a:ext cx="4320000" cy="504000"/>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latin typeface="+mj-lt"/>
              </a:defRPr>
            </a:lvl1pPr>
          </a:lstStyle>
          <a:p>
            <a:pPr lvl="0"/>
            <a:r>
              <a:rPr lang="sv-SE" dirty="0"/>
              <a:t>Rubrik 20 pt</a:t>
            </a:r>
          </a:p>
        </p:txBody>
      </p:sp>
      <p:sp>
        <p:nvSpPr>
          <p:cNvPr id="7" name="Platshållare för text 14"/>
          <p:cNvSpPr>
            <a:spLocks noGrp="1"/>
          </p:cNvSpPr>
          <p:nvPr>
            <p:ph type="body" sz="quarter" idx="17" hasCustomPrompt="1"/>
          </p:nvPr>
        </p:nvSpPr>
        <p:spPr>
          <a:xfrm>
            <a:off x="3385682" y="3387916"/>
            <a:ext cx="4320000" cy="504000"/>
          </a:xfrm>
          <a:prstGeom prst="rect">
            <a:avLst/>
          </a:prstGeom>
        </p:spPr>
        <p:txBody>
          <a:bodyPr numCol="1" anchor="t" anchorCtr="0">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000" b="1" baseline="0">
                <a:latin typeface="+mj-lt"/>
              </a:defRPr>
            </a:lvl1pPr>
          </a:lstStyle>
          <a:p>
            <a:pPr lvl="0"/>
            <a:r>
              <a:rPr lang="sv-SE" dirty="0"/>
              <a:t>Rubrik 20 pt</a:t>
            </a:r>
          </a:p>
        </p:txBody>
      </p:sp>
      <p:grpSp>
        <p:nvGrpSpPr>
          <p:cNvPr id="22" name="Group 13"/>
          <p:cNvGrpSpPr>
            <a:grpSpLocks noChangeAspect="1"/>
          </p:cNvGrpSpPr>
          <p:nvPr userDrawn="1"/>
        </p:nvGrpSpPr>
        <p:grpSpPr bwMode="auto">
          <a:xfrm>
            <a:off x="-76200" y="1998662"/>
            <a:ext cx="2398713" cy="566737"/>
            <a:chOff x="-48" y="1259"/>
            <a:chExt cx="1511" cy="357"/>
          </a:xfrm>
        </p:grpSpPr>
        <p:sp>
          <p:nvSpPr>
            <p:cNvPr id="24" name="Freeform 14"/>
            <p:cNvSpPr>
              <a:spLocks/>
            </p:cNvSpPr>
            <p:nvPr userDrawn="1"/>
          </p:nvSpPr>
          <p:spPr bwMode="auto">
            <a:xfrm>
              <a:off x="1229" y="1381"/>
              <a:ext cx="234" cy="235"/>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5" name="Freeform 15"/>
            <p:cNvSpPr>
              <a:spLocks/>
            </p:cNvSpPr>
            <p:nvPr userDrawn="1"/>
          </p:nvSpPr>
          <p:spPr bwMode="auto">
            <a:xfrm>
              <a:off x="1395" y="1425"/>
              <a:ext cx="24" cy="24"/>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6" name="Freeform 16"/>
            <p:cNvSpPr>
              <a:spLocks/>
            </p:cNvSpPr>
            <p:nvPr userDrawn="1"/>
          </p:nvSpPr>
          <p:spPr bwMode="auto">
            <a:xfrm>
              <a:off x="1229" y="1259"/>
              <a:ext cx="234" cy="234"/>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7" name="Freeform 17"/>
            <p:cNvSpPr>
              <a:spLocks/>
            </p:cNvSpPr>
            <p:nvPr userDrawn="1"/>
          </p:nvSpPr>
          <p:spPr bwMode="auto">
            <a:xfrm>
              <a:off x="1395" y="1425"/>
              <a:ext cx="24" cy="24"/>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8" name="Freeform 18"/>
            <p:cNvSpPr>
              <a:spLocks/>
            </p:cNvSpPr>
            <p:nvPr userDrawn="1"/>
          </p:nvSpPr>
          <p:spPr bwMode="auto">
            <a:xfrm>
              <a:off x="-48" y="1386"/>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9" name="Freeform 19"/>
            <p:cNvSpPr>
              <a:spLocks/>
            </p:cNvSpPr>
            <p:nvPr userDrawn="1"/>
          </p:nvSpPr>
          <p:spPr bwMode="auto">
            <a:xfrm>
              <a:off x="1395" y="1425"/>
              <a:ext cx="24" cy="24"/>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30" name="Group 22"/>
          <p:cNvGrpSpPr>
            <a:grpSpLocks noChangeAspect="1"/>
          </p:cNvGrpSpPr>
          <p:nvPr userDrawn="1"/>
        </p:nvGrpSpPr>
        <p:grpSpPr bwMode="auto">
          <a:xfrm>
            <a:off x="-976313" y="703687"/>
            <a:ext cx="2400300" cy="566738"/>
            <a:chOff x="-615" y="439"/>
            <a:chExt cx="1512" cy="357"/>
          </a:xfrm>
        </p:grpSpPr>
        <p:sp>
          <p:nvSpPr>
            <p:cNvPr id="32" name="Freeform 23"/>
            <p:cNvSpPr>
              <a:spLocks/>
            </p:cNvSpPr>
            <p:nvPr userDrawn="1"/>
          </p:nvSpPr>
          <p:spPr bwMode="auto">
            <a:xfrm>
              <a:off x="663" y="562"/>
              <a:ext cx="234" cy="234"/>
            </a:xfrm>
            <a:custGeom>
              <a:avLst/>
              <a:gdLst>
                <a:gd name="T0" fmla="*/ 55 w 642"/>
                <a:gd name="T1" fmla="*/ 390 h 642"/>
                <a:gd name="T2" fmla="*/ 55 w 642"/>
                <a:gd name="T3" fmla="*/ 390 h 642"/>
                <a:gd name="T4" fmla="*/ 390 w 642"/>
                <a:gd name="T5" fmla="*/ 54 h 642"/>
                <a:gd name="T6" fmla="*/ 588 w 642"/>
                <a:gd name="T7" fmla="*/ 54 h 642"/>
                <a:gd name="T8" fmla="*/ 588 w 642"/>
                <a:gd name="T9" fmla="*/ 251 h 642"/>
                <a:gd name="T10" fmla="*/ 252 w 642"/>
                <a:gd name="T11" fmla="*/ 587 h 642"/>
                <a:gd name="T12" fmla="*/ 55 w 642"/>
                <a:gd name="T13" fmla="*/ 587 h 642"/>
                <a:gd name="T14" fmla="*/ 55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5" y="390"/>
                  </a:moveTo>
                  <a:lnTo>
                    <a:pt x="55" y="390"/>
                  </a:lnTo>
                  <a:lnTo>
                    <a:pt x="390" y="54"/>
                  </a:lnTo>
                  <a:cubicBezTo>
                    <a:pt x="445" y="0"/>
                    <a:pt x="533" y="0"/>
                    <a:pt x="588" y="54"/>
                  </a:cubicBezTo>
                  <a:cubicBezTo>
                    <a:pt x="642" y="109"/>
                    <a:pt x="642" y="197"/>
                    <a:pt x="588" y="251"/>
                  </a:cubicBezTo>
                  <a:lnTo>
                    <a:pt x="252" y="587"/>
                  </a:lnTo>
                  <a:cubicBezTo>
                    <a:pt x="197" y="642"/>
                    <a:pt x="109" y="642"/>
                    <a:pt x="55" y="587"/>
                  </a:cubicBezTo>
                  <a:cubicBezTo>
                    <a:pt x="0" y="533"/>
                    <a:pt x="0" y="444"/>
                    <a:pt x="55" y="390"/>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3" name="Freeform 24"/>
            <p:cNvSpPr>
              <a:spLocks/>
            </p:cNvSpPr>
            <p:nvPr userDrawn="1"/>
          </p:nvSpPr>
          <p:spPr bwMode="auto">
            <a:xfrm>
              <a:off x="829" y="606"/>
              <a:ext cx="24" cy="23"/>
            </a:xfrm>
            <a:custGeom>
              <a:avLst/>
              <a:gdLst>
                <a:gd name="T0" fmla="*/ 12 w 65"/>
                <a:gd name="T1" fmla="*/ 54 h 65"/>
                <a:gd name="T2" fmla="*/ 12 w 65"/>
                <a:gd name="T3" fmla="*/ 54 h 65"/>
                <a:gd name="T4" fmla="*/ 12 w 65"/>
                <a:gd name="T5" fmla="*/ 12 h 65"/>
                <a:gd name="T6" fmla="*/ 54 w 65"/>
                <a:gd name="T7" fmla="*/ 12 h 65"/>
                <a:gd name="T8" fmla="*/ 54 w 65"/>
                <a:gd name="T9" fmla="*/ 54 h 65"/>
                <a:gd name="T10" fmla="*/ 12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12" y="54"/>
                  </a:moveTo>
                  <a:lnTo>
                    <a:pt x="12" y="54"/>
                  </a:lnTo>
                  <a:cubicBezTo>
                    <a:pt x="0" y="42"/>
                    <a:pt x="0" y="24"/>
                    <a:pt x="12" y="12"/>
                  </a:cubicBezTo>
                  <a:cubicBezTo>
                    <a:pt x="23" y="0"/>
                    <a:pt x="42" y="0"/>
                    <a:pt x="54" y="12"/>
                  </a:cubicBezTo>
                  <a:cubicBezTo>
                    <a:pt x="65" y="23"/>
                    <a:pt x="65" y="42"/>
                    <a:pt x="54" y="54"/>
                  </a:cubicBezTo>
                  <a:cubicBezTo>
                    <a:pt x="42" y="65"/>
                    <a:pt x="24" y="65"/>
                    <a:pt x="12"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4" name="Freeform 25"/>
            <p:cNvSpPr>
              <a:spLocks/>
            </p:cNvSpPr>
            <p:nvPr userDrawn="1"/>
          </p:nvSpPr>
          <p:spPr bwMode="auto">
            <a:xfrm>
              <a:off x="663" y="439"/>
              <a:ext cx="234" cy="235"/>
            </a:xfrm>
            <a:custGeom>
              <a:avLst/>
              <a:gdLst>
                <a:gd name="T0" fmla="*/ 252 w 642"/>
                <a:gd name="T1" fmla="*/ 55 h 642"/>
                <a:gd name="T2" fmla="*/ 252 w 642"/>
                <a:gd name="T3" fmla="*/ 55 h 642"/>
                <a:gd name="T4" fmla="*/ 588 w 642"/>
                <a:gd name="T5" fmla="*/ 390 h 642"/>
                <a:gd name="T6" fmla="*/ 588 w 642"/>
                <a:gd name="T7" fmla="*/ 587 h 642"/>
                <a:gd name="T8" fmla="*/ 390 w 642"/>
                <a:gd name="T9" fmla="*/ 587 h 642"/>
                <a:gd name="T10" fmla="*/ 55 w 642"/>
                <a:gd name="T11" fmla="*/ 252 h 642"/>
                <a:gd name="T12" fmla="*/ 55 w 642"/>
                <a:gd name="T13" fmla="*/ 55 h 642"/>
                <a:gd name="T14" fmla="*/ 252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2" y="55"/>
                  </a:moveTo>
                  <a:lnTo>
                    <a:pt x="252" y="55"/>
                  </a:lnTo>
                  <a:lnTo>
                    <a:pt x="588" y="390"/>
                  </a:lnTo>
                  <a:cubicBezTo>
                    <a:pt x="642" y="445"/>
                    <a:pt x="642" y="533"/>
                    <a:pt x="588" y="587"/>
                  </a:cubicBezTo>
                  <a:cubicBezTo>
                    <a:pt x="533" y="642"/>
                    <a:pt x="445" y="642"/>
                    <a:pt x="390" y="587"/>
                  </a:cubicBezTo>
                  <a:lnTo>
                    <a:pt x="55" y="252"/>
                  </a:lnTo>
                  <a:cubicBezTo>
                    <a:pt x="0" y="197"/>
                    <a:pt x="0" y="109"/>
                    <a:pt x="55" y="55"/>
                  </a:cubicBezTo>
                  <a:cubicBezTo>
                    <a:pt x="109" y="0"/>
                    <a:pt x="197" y="0"/>
                    <a:pt x="252" y="55"/>
                  </a:cubicBez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5" name="Freeform 26"/>
            <p:cNvSpPr>
              <a:spLocks/>
            </p:cNvSpPr>
            <p:nvPr userDrawn="1"/>
          </p:nvSpPr>
          <p:spPr bwMode="auto">
            <a:xfrm>
              <a:off x="829" y="606"/>
              <a:ext cx="24" cy="23"/>
            </a:xfrm>
            <a:custGeom>
              <a:avLst/>
              <a:gdLst>
                <a:gd name="T0" fmla="*/ 12 w 65"/>
                <a:gd name="T1" fmla="*/ 12 h 65"/>
                <a:gd name="T2" fmla="*/ 12 w 65"/>
                <a:gd name="T3" fmla="*/ 12 h 65"/>
                <a:gd name="T4" fmla="*/ 54 w 65"/>
                <a:gd name="T5" fmla="*/ 12 h 65"/>
                <a:gd name="T6" fmla="*/ 54 w 65"/>
                <a:gd name="T7" fmla="*/ 54 h 65"/>
                <a:gd name="T8" fmla="*/ 12 w 65"/>
                <a:gd name="T9" fmla="*/ 54 h 65"/>
                <a:gd name="T10" fmla="*/ 12 w 65"/>
                <a:gd name="T11" fmla="*/ 12 h 65"/>
              </a:gdLst>
              <a:ahLst/>
              <a:cxnLst>
                <a:cxn ang="0">
                  <a:pos x="T0" y="T1"/>
                </a:cxn>
                <a:cxn ang="0">
                  <a:pos x="T2" y="T3"/>
                </a:cxn>
                <a:cxn ang="0">
                  <a:pos x="T4" y="T5"/>
                </a:cxn>
                <a:cxn ang="0">
                  <a:pos x="T6" y="T7"/>
                </a:cxn>
                <a:cxn ang="0">
                  <a:pos x="T8" y="T9"/>
                </a:cxn>
                <a:cxn ang="0">
                  <a:pos x="T10" y="T11"/>
                </a:cxn>
              </a:cxnLst>
              <a:rect l="0" t="0" r="r" b="b"/>
              <a:pathLst>
                <a:path w="65" h="65">
                  <a:moveTo>
                    <a:pt x="12" y="12"/>
                  </a:moveTo>
                  <a:lnTo>
                    <a:pt x="12" y="12"/>
                  </a:lnTo>
                  <a:cubicBezTo>
                    <a:pt x="23" y="0"/>
                    <a:pt x="42" y="0"/>
                    <a:pt x="54" y="12"/>
                  </a:cubicBezTo>
                  <a:cubicBezTo>
                    <a:pt x="65" y="23"/>
                    <a:pt x="65" y="42"/>
                    <a:pt x="54" y="54"/>
                  </a:cubicBezTo>
                  <a:cubicBezTo>
                    <a:pt x="42" y="65"/>
                    <a:pt x="24" y="65"/>
                    <a:pt x="12" y="54"/>
                  </a:cubicBezTo>
                  <a:cubicBezTo>
                    <a:pt x="0" y="42"/>
                    <a:pt x="0" y="24"/>
                    <a:pt x="12" y="12"/>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6" name="Freeform 27"/>
            <p:cNvSpPr>
              <a:spLocks/>
            </p:cNvSpPr>
            <p:nvPr userDrawn="1"/>
          </p:nvSpPr>
          <p:spPr bwMode="auto">
            <a:xfrm>
              <a:off x="-615" y="566"/>
              <a:ext cx="1506" cy="102"/>
            </a:xfrm>
            <a:custGeom>
              <a:avLst/>
              <a:gdLst>
                <a:gd name="T0" fmla="*/ 40 w 4142"/>
                <a:gd name="T1" fmla="*/ 238 h 279"/>
                <a:gd name="T2" fmla="*/ 40 w 4142"/>
                <a:gd name="T3" fmla="*/ 238 h 279"/>
                <a:gd name="T4" fmla="*/ 0 w 4142"/>
                <a:gd name="T5" fmla="*/ 140 h 279"/>
                <a:gd name="T6" fmla="*/ 139 w 4142"/>
                <a:gd name="T7" fmla="*/ 0 h 279"/>
                <a:gd name="T8" fmla="*/ 4003 w 4142"/>
                <a:gd name="T9" fmla="*/ 0 h 279"/>
                <a:gd name="T10" fmla="*/ 4142 w 4142"/>
                <a:gd name="T11" fmla="*/ 140 h 279"/>
                <a:gd name="T12" fmla="*/ 4003 w 4142"/>
                <a:gd name="T13" fmla="*/ 279 h 279"/>
                <a:gd name="T14" fmla="*/ 139 w 4142"/>
                <a:gd name="T15" fmla="*/ 279 h 279"/>
                <a:gd name="T16" fmla="*/ 40 w 4142"/>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2" h="279">
                  <a:moveTo>
                    <a:pt x="40" y="238"/>
                  </a:moveTo>
                  <a:lnTo>
                    <a:pt x="40" y="238"/>
                  </a:lnTo>
                  <a:cubicBezTo>
                    <a:pt x="15" y="213"/>
                    <a:pt x="0" y="178"/>
                    <a:pt x="0" y="140"/>
                  </a:cubicBezTo>
                  <a:cubicBezTo>
                    <a:pt x="0" y="63"/>
                    <a:pt x="62" y="0"/>
                    <a:pt x="139" y="0"/>
                  </a:cubicBezTo>
                  <a:lnTo>
                    <a:pt x="4003" y="0"/>
                  </a:lnTo>
                  <a:cubicBezTo>
                    <a:pt x="4080" y="0"/>
                    <a:pt x="4142" y="63"/>
                    <a:pt x="4142" y="140"/>
                  </a:cubicBezTo>
                  <a:cubicBezTo>
                    <a:pt x="4142" y="217"/>
                    <a:pt x="4080" y="279"/>
                    <a:pt x="4003" y="279"/>
                  </a:cubicBezTo>
                  <a:lnTo>
                    <a:pt x="139" y="279"/>
                  </a:lnTo>
                  <a:cubicBezTo>
                    <a:pt x="100" y="279"/>
                    <a:pt x="66" y="264"/>
                    <a:pt x="40" y="238"/>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7" name="Freeform 28"/>
            <p:cNvSpPr>
              <a:spLocks/>
            </p:cNvSpPr>
            <p:nvPr userDrawn="1"/>
          </p:nvSpPr>
          <p:spPr bwMode="auto">
            <a:xfrm>
              <a:off x="829" y="606"/>
              <a:ext cx="24" cy="23"/>
            </a:xfrm>
            <a:custGeom>
              <a:avLst/>
              <a:gdLst>
                <a:gd name="T0" fmla="*/ 54 w 65"/>
                <a:gd name="T1" fmla="*/ 54 h 65"/>
                <a:gd name="T2" fmla="*/ 54 w 65"/>
                <a:gd name="T3" fmla="*/ 54 h 65"/>
                <a:gd name="T4" fmla="*/ 12 w 65"/>
                <a:gd name="T5" fmla="*/ 54 h 65"/>
                <a:gd name="T6" fmla="*/ 12 w 65"/>
                <a:gd name="T7" fmla="*/ 12 h 65"/>
                <a:gd name="T8" fmla="*/ 54 w 65"/>
                <a:gd name="T9" fmla="*/ 12 h 65"/>
                <a:gd name="T10" fmla="*/ 54 w 65"/>
                <a:gd name="T11" fmla="*/ 54 h 65"/>
              </a:gdLst>
              <a:ahLst/>
              <a:cxnLst>
                <a:cxn ang="0">
                  <a:pos x="T0" y="T1"/>
                </a:cxn>
                <a:cxn ang="0">
                  <a:pos x="T2" y="T3"/>
                </a:cxn>
                <a:cxn ang="0">
                  <a:pos x="T4" y="T5"/>
                </a:cxn>
                <a:cxn ang="0">
                  <a:pos x="T6" y="T7"/>
                </a:cxn>
                <a:cxn ang="0">
                  <a:pos x="T8" y="T9"/>
                </a:cxn>
                <a:cxn ang="0">
                  <a:pos x="T10" y="T11"/>
                </a:cxn>
              </a:cxnLst>
              <a:rect l="0" t="0" r="r" b="b"/>
              <a:pathLst>
                <a:path w="65" h="65">
                  <a:moveTo>
                    <a:pt x="54" y="54"/>
                  </a:moveTo>
                  <a:lnTo>
                    <a:pt x="54" y="54"/>
                  </a:lnTo>
                  <a:cubicBezTo>
                    <a:pt x="42" y="65"/>
                    <a:pt x="24" y="65"/>
                    <a:pt x="12" y="54"/>
                  </a:cubicBezTo>
                  <a:cubicBezTo>
                    <a:pt x="0" y="42"/>
                    <a:pt x="0" y="24"/>
                    <a:pt x="12" y="12"/>
                  </a:cubicBezTo>
                  <a:cubicBezTo>
                    <a:pt x="23" y="0"/>
                    <a:pt x="42" y="0"/>
                    <a:pt x="54" y="12"/>
                  </a:cubicBezTo>
                  <a:cubicBezTo>
                    <a:pt x="65" y="23"/>
                    <a:pt x="65" y="42"/>
                    <a:pt x="54" y="54"/>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grpSp>
      <p:grpSp>
        <p:nvGrpSpPr>
          <p:cNvPr id="39" name="Grupp 38"/>
          <p:cNvGrpSpPr/>
          <p:nvPr userDrawn="1"/>
        </p:nvGrpSpPr>
        <p:grpSpPr>
          <a:xfrm>
            <a:off x="-143670" y="3254952"/>
            <a:ext cx="3393285" cy="566738"/>
            <a:chOff x="-143670" y="3254952"/>
            <a:chExt cx="3393285" cy="566738"/>
          </a:xfrm>
        </p:grpSpPr>
        <p:sp>
          <p:nvSpPr>
            <p:cNvPr id="12" name="Freeform 5"/>
            <p:cNvSpPr>
              <a:spLocks/>
            </p:cNvSpPr>
            <p:nvPr userDrawn="1"/>
          </p:nvSpPr>
          <p:spPr bwMode="auto">
            <a:xfrm>
              <a:off x="2879727" y="3448627"/>
              <a:ext cx="369888" cy="373063"/>
            </a:xfrm>
            <a:custGeom>
              <a:avLst/>
              <a:gdLst>
                <a:gd name="T0" fmla="*/ 54 w 642"/>
                <a:gd name="T1" fmla="*/ 390 h 642"/>
                <a:gd name="T2" fmla="*/ 54 w 642"/>
                <a:gd name="T3" fmla="*/ 390 h 642"/>
                <a:gd name="T4" fmla="*/ 390 w 642"/>
                <a:gd name="T5" fmla="*/ 55 h 642"/>
                <a:gd name="T6" fmla="*/ 587 w 642"/>
                <a:gd name="T7" fmla="*/ 55 h 642"/>
                <a:gd name="T8" fmla="*/ 587 w 642"/>
                <a:gd name="T9" fmla="*/ 252 h 642"/>
                <a:gd name="T10" fmla="*/ 251 w 642"/>
                <a:gd name="T11" fmla="*/ 588 h 642"/>
                <a:gd name="T12" fmla="*/ 54 w 642"/>
                <a:gd name="T13" fmla="*/ 588 h 642"/>
                <a:gd name="T14" fmla="*/ 54 w 642"/>
                <a:gd name="T15" fmla="*/ 390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54" y="390"/>
                  </a:moveTo>
                  <a:lnTo>
                    <a:pt x="54" y="390"/>
                  </a:lnTo>
                  <a:lnTo>
                    <a:pt x="390" y="55"/>
                  </a:lnTo>
                  <a:cubicBezTo>
                    <a:pt x="444" y="0"/>
                    <a:pt x="533" y="0"/>
                    <a:pt x="587" y="55"/>
                  </a:cubicBezTo>
                  <a:cubicBezTo>
                    <a:pt x="642" y="109"/>
                    <a:pt x="642" y="197"/>
                    <a:pt x="587" y="252"/>
                  </a:cubicBezTo>
                  <a:lnTo>
                    <a:pt x="251" y="588"/>
                  </a:lnTo>
                  <a:cubicBezTo>
                    <a:pt x="197" y="642"/>
                    <a:pt x="109" y="642"/>
                    <a:pt x="54" y="588"/>
                  </a:cubicBezTo>
                  <a:cubicBezTo>
                    <a:pt x="0" y="533"/>
                    <a:pt x="0" y="445"/>
                    <a:pt x="54" y="390"/>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3" name="Freeform 6"/>
            <p:cNvSpPr>
              <a:spLocks/>
            </p:cNvSpPr>
            <p:nvPr userDrawn="1"/>
          </p:nvSpPr>
          <p:spPr bwMode="auto">
            <a:xfrm>
              <a:off x="3141664" y="3518477"/>
              <a:ext cx="38100" cy="38100"/>
            </a:xfrm>
            <a:custGeom>
              <a:avLst/>
              <a:gdLst>
                <a:gd name="T0" fmla="*/ 12 w 65"/>
                <a:gd name="T1" fmla="*/ 53 h 65"/>
                <a:gd name="T2" fmla="*/ 12 w 65"/>
                <a:gd name="T3" fmla="*/ 53 h 65"/>
                <a:gd name="T4" fmla="*/ 12 w 65"/>
                <a:gd name="T5" fmla="*/ 11 h 65"/>
                <a:gd name="T6" fmla="*/ 54 w 65"/>
                <a:gd name="T7" fmla="*/ 11 h 65"/>
                <a:gd name="T8" fmla="*/ 54 w 65"/>
                <a:gd name="T9" fmla="*/ 53 h 65"/>
                <a:gd name="T10" fmla="*/ 12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12" y="53"/>
                  </a:moveTo>
                  <a:lnTo>
                    <a:pt x="12" y="53"/>
                  </a:lnTo>
                  <a:cubicBezTo>
                    <a:pt x="0" y="42"/>
                    <a:pt x="0" y="23"/>
                    <a:pt x="12" y="11"/>
                  </a:cubicBezTo>
                  <a:cubicBezTo>
                    <a:pt x="23" y="0"/>
                    <a:pt x="42" y="0"/>
                    <a:pt x="54" y="11"/>
                  </a:cubicBezTo>
                  <a:cubicBezTo>
                    <a:pt x="65" y="23"/>
                    <a:pt x="65" y="41"/>
                    <a:pt x="54" y="53"/>
                  </a:cubicBezTo>
                  <a:cubicBezTo>
                    <a:pt x="42" y="65"/>
                    <a:pt x="23" y="65"/>
                    <a:pt x="12"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4" name="Freeform 7"/>
            <p:cNvSpPr>
              <a:spLocks/>
            </p:cNvSpPr>
            <p:nvPr userDrawn="1"/>
          </p:nvSpPr>
          <p:spPr bwMode="auto">
            <a:xfrm>
              <a:off x="2879727" y="3254952"/>
              <a:ext cx="369888" cy="371475"/>
            </a:xfrm>
            <a:custGeom>
              <a:avLst/>
              <a:gdLst>
                <a:gd name="T0" fmla="*/ 251 w 642"/>
                <a:gd name="T1" fmla="*/ 55 h 642"/>
                <a:gd name="T2" fmla="*/ 251 w 642"/>
                <a:gd name="T3" fmla="*/ 55 h 642"/>
                <a:gd name="T4" fmla="*/ 587 w 642"/>
                <a:gd name="T5" fmla="*/ 391 h 642"/>
                <a:gd name="T6" fmla="*/ 587 w 642"/>
                <a:gd name="T7" fmla="*/ 588 h 642"/>
                <a:gd name="T8" fmla="*/ 390 w 642"/>
                <a:gd name="T9" fmla="*/ 588 h 642"/>
                <a:gd name="T10" fmla="*/ 54 w 642"/>
                <a:gd name="T11" fmla="*/ 252 h 642"/>
                <a:gd name="T12" fmla="*/ 54 w 642"/>
                <a:gd name="T13" fmla="*/ 55 h 642"/>
                <a:gd name="T14" fmla="*/ 251 w 642"/>
                <a:gd name="T15" fmla="*/ 55 h 6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2" h="642">
                  <a:moveTo>
                    <a:pt x="251" y="55"/>
                  </a:moveTo>
                  <a:lnTo>
                    <a:pt x="251" y="55"/>
                  </a:lnTo>
                  <a:lnTo>
                    <a:pt x="587" y="391"/>
                  </a:lnTo>
                  <a:cubicBezTo>
                    <a:pt x="642" y="445"/>
                    <a:pt x="642" y="533"/>
                    <a:pt x="587" y="588"/>
                  </a:cubicBezTo>
                  <a:cubicBezTo>
                    <a:pt x="533" y="642"/>
                    <a:pt x="444" y="642"/>
                    <a:pt x="390" y="588"/>
                  </a:cubicBezTo>
                  <a:lnTo>
                    <a:pt x="54" y="252"/>
                  </a:lnTo>
                  <a:cubicBezTo>
                    <a:pt x="0" y="198"/>
                    <a:pt x="0" y="109"/>
                    <a:pt x="54" y="55"/>
                  </a:cubicBezTo>
                  <a:cubicBezTo>
                    <a:pt x="109" y="0"/>
                    <a:pt x="197" y="0"/>
                    <a:pt x="251" y="55"/>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19" name="Freeform 8"/>
            <p:cNvSpPr>
              <a:spLocks/>
            </p:cNvSpPr>
            <p:nvPr userDrawn="1"/>
          </p:nvSpPr>
          <p:spPr bwMode="auto">
            <a:xfrm>
              <a:off x="3141664" y="3518477"/>
              <a:ext cx="38100" cy="38100"/>
            </a:xfrm>
            <a:custGeom>
              <a:avLst/>
              <a:gdLst>
                <a:gd name="T0" fmla="*/ 12 w 65"/>
                <a:gd name="T1" fmla="*/ 11 h 65"/>
                <a:gd name="T2" fmla="*/ 12 w 65"/>
                <a:gd name="T3" fmla="*/ 11 h 65"/>
                <a:gd name="T4" fmla="*/ 54 w 65"/>
                <a:gd name="T5" fmla="*/ 11 h 65"/>
                <a:gd name="T6" fmla="*/ 54 w 65"/>
                <a:gd name="T7" fmla="*/ 53 h 65"/>
                <a:gd name="T8" fmla="*/ 12 w 65"/>
                <a:gd name="T9" fmla="*/ 53 h 65"/>
                <a:gd name="T10" fmla="*/ 12 w 65"/>
                <a:gd name="T11" fmla="*/ 11 h 65"/>
              </a:gdLst>
              <a:ahLst/>
              <a:cxnLst>
                <a:cxn ang="0">
                  <a:pos x="T0" y="T1"/>
                </a:cxn>
                <a:cxn ang="0">
                  <a:pos x="T2" y="T3"/>
                </a:cxn>
                <a:cxn ang="0">
                  <a:pos x="T4" y="T5"/>
                </a:cxn>
                <a:cxn ang="0">
                  <a:pos x="T6" y="T7"/>
                </a:cxn>
                <a:cxn ang="0">
                  <a:pos x="T8" y="T9"/>
                </a:cxn>
                <a:cxn ang="0">
                  <a:pos x="T10" y="T11"/>
                </a:cxn>
              </a:cxnLst>
              <a:rect l="0" t="0" r="r" b="b"/>
              <a:pathLst>
                <a:path w="65" h="65">
                  <a:moveTo>
                    <a:pt x="12" y="11"/>
                  </a:moveTo>
                  <a:lnTo>
                    <a:pt x="12" y="11"/>
                  </a:lnTo>
                  <a:cubicBezTo>
                    <a:pt x="23" y="0"/>
                    <a:pt x="42" y="0"/>
                    <a:pt x="54" y="11"/>
                  </a:cubicBezTo>
                  <a:cubicBezTo>
                    <a:pt x="65" y="23"/>
                    <a:pt x="65" y="41"/>
                    <a:pt x="54" y="53"/>
                  </a:cubicBezTo>
                  <a:cubicBezTo>
                    <a:pt x="42" y="65"/>
                    <a:pt x="23" y="65"/>
                    <a:pt x="12" y="53"/>
                  </a:cubicBezTo>
                  <a:cubicBezTo>
                    <a:pt x="0" y="42"/>
                    <a:pt x="0" y="23"/>
                    <a:pt x="12" y="11"/>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0" name="Freeform 9"/>
            <p:cNvSpPr>
              <a:spLocks/>
            </p:cNvSpPr>
            <p:nvPr userDrawn="1"/>
          </p:nvSpPr>
          <p:spPr bwMode="auto">
            <a:xfrm>
              <a:off x="849314" y="3456565"/>
              <a:ext cx="2392363" cy="161925"/>
            </a:xfrm>
            <a:custGeom>
              <a:avLst/>
              <a:gdLst>
                <a:gd name="T0" fmla="*/ 41 w 4143"/>
                <a:gd name="T1" fmla="*/ 238 h 279"/>
                <a:gd name="T2" fmla="*/ 41 w 4143"/>
                <a:gd name="T3" fmla="*/ 238 h 279"/>
                <a:gd name="T4" fmla="*/ 0 w 4143"/>
                <a:gd name="T5" fmla="*/ 139 h 279"/>
                <a:gd name="T6" fmla="*/ 140 w 4143"/>
                <a:gd name="T7" fmla="*/ 0 h 279"/>
                <a:gd name="T8" fmla="*/ 4004 w 4143"/>
                <a:gd name="T9" fmla="*/ 0 h 279"/>
                <a:gd name="T10" fmla="*/ 4143 w 4143"/>
                <a:gd name="T11" fmla="*/ 139 h 279"/>
                <a:gd name="T12" fmla="*/ 4004 w 4143"/>
                <a:gd name="T13" fmla="*/ 279 h 279"/>
                <a:gd name="T14" fmla="*/ 140 w 4143"/>
                <a:gd name="T15" fmla="*/ 279 h 279"/>
                <a:gd name="T16" fmla="*/ 41 w 4143"/>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3" h="279">
                  <a:moveTo>
                    <a:pt x="41" y="238"/>
                  </a:moveTo>
                  <a:lnTo>
                    <a:pt x="41" y="238"/>
                  </a:lnTo>
                  <a:cubicBezTo>
                    <a:pt x="16" y="213"/>
                    <a:pt x="0" y="178"/>
                    <a:pt x="0" y="139"/>
                  </a:cubicBezTo>
                  <a:cubicBezTo>
                    <a:pt x="0" y="62"/>
                    <a:pt x="63" y="0"/>
                    <a:pt x="140" y="0"/>
                  </a:cubicBezTo>
                  <a:lnTo>
                    <a:pt x="4004" y="0"/>
                  </a:lnTo>
                  <a:cubicBezTo>
                    <a:pt x="4081" y="0"/>
                    <a:pt x="4143" y="62"/>
                    <a:pt x="4143" y="139"/>
                  </a:cubicBezTo>
                  <a:cubicBezTo>
                    <a:pt x="4143" y="216"/>
                    <a:pt x="4081" y="279"/>
                    <a:pt x="4004" y="279"/>
                  </a:cubicBezTo>
                  <a:lnTo>
                    <a:pt x="140" y="279"/>
                  </a:lnTo>
                  <a:cubicBezTo>
                    <a:pt x="101" y="279"/>
                    <a:pt x="66" y="263"/>
                    <a:pt x="41" y="238"/>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21" name="Freeform 10"/>
            <p:cNvSpPr>
              <a:spLocks/>
            </p:cNvSpPr>
            <p:nvPr userDrawn="1"/>
          </p:nvSpPr>
          <p:spPr bwMode="auto">
            <a:xfrm>
              <a:off x="3141664" y="3518477"/>
              <a:ext cx="38100" cy="38100"/>
            </a:xfrm>
            <a:custGeom>
              <a:avLst/>
              <a:gdLst>
                <a:gd name="T0" fmla="*/ 54 w 65"/>
                <a:gd name="T1" fmla="*/ 53 h 65"/>
                <a:gd name="T2" fmla="*/ 54 w 65"/>
                <a:gd name="T3" fmla="*/ 53 h 65"/>
                <a:gd name="T4" fmla="*/ 12 w 65"/>
                <a:gd name="T5" fmla="*/ 53 h 65"/>
                <a:gd name="T6" fmla="*/ 12 w 65"/>
                <a:gd name="T7" fmla="*/ 11 h 65"/>
                <a:gd name="T8" fmla="*/ 53 w 65"/>
                <a:gd name="T9" fmla="*/ 11 h 65"/>
                <a:gd name="T10" fmla="*/ 54 w 65"/>
                <a:gd name="T11" fmla="*/ 53 h 65"/>
              </a:gdLst>
              <a:ahLst/>
              <a:cxnLst>
                <a:cxn ang="0">
                  <a:pos x="T0" y="T1"/>
                </a:cxn>
                <a:cxn ang="0">
                  <a:pos x="T2" y="T3"/>
                </a:cxn>
                <a:cxn ang="0">
                  <a:pos x="T4" y="T5"/>
                </a:cxn>
                <a:cxn ang="0">
                  <a:pos x="T6" y="T7"/>
                </a:cxn>
                <a:cxn ang="0">
                  <a:pos x="T8" y="T9"/>
                </a:cxn>
                <a:cxn ang="0">
                  <a:pos x="T10" y="T11"/>
                </a:cxn>
              </a:cxnLst>
              <a:rect l="0" t="0" r="r" b="b"/>
              <a:pathLst>
                <a:path w="65" h="65">
                  <a:moveTo>
                    <a:pt x="54" y="53"/>
                  </a:moveTo>
                  <a:lnTo>
                    <a:pt x="54" y="53"/>
                  </a:lnTo>
                  <a:cubicBezTo>
                    <a:pt x="42" y="65"/>
                    <a:pt x="23" y="65"/>
                    <a:pt x="12" y="53"/>
                  </a:cubicBezTo>
                  <a:cubicBezTo>
                    <a:pt x="0" y="42"/>
                    <a:pt x="0" y="23"/>
                    <a:pt x="12" y="11"/>
                  </a:cubicBezTo>
                  <a:cubicBezTo>
                    <a:pt x="23" y="0"/>
                    <a:pt x="42" y="0"/>
                    <a:pt x="53" y="11"/>
                  </a:cubicBezTo>
                  <a:cubicBezTo>
                    <a:pt x="65" y="23"/>
                    <a:pt x="65" y="41"/>
                    <a:pt x="54" y="53"/>
                  </a:cubicBezTo>
                  <a:close/>
                </a:path>
              </a:pathLst>
            </a:custGeom>
            <a:solidFill>
              <a:srgbClr val="FEFEFE"/>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sp>
          <p:nvSpPr>
            <p:cNvPr id="38" name="Freeform 9"/>
            <p:cNvSpPr>
              <a:spLocks/>
            </p:cNvSpPr>
            <p:nvPr userDrawn="1"/>
          </p:nvSpPr>
          <p:spPr bwMode="auto">
            <a:xfrm>
              <a:off x="-143670" y="3456565"/>
              <a:ext cx="2392363" cy="161925"/>
            </a:xfrm>
            <a:custGeom>
              <a:avLst/>
              <a:gdLst>
                <a:gd name="T0" fmla="*/ 41 w 4143"/>
                <a:gd name="T1" fmla="*/ 238 h 279"/>
                <a:gd name="T2" fmla="*/ 41 w 4143"/>
                <a:gd name="T3" fmla="*/ 238 h 279"/>
                <a:gd name="T4" fmla="*/ 0 w 4143"/>
                <a:gd name="T5" fmla="*/ 139 h 279"/>
                <a:gd name="T6" fmla="*/ 140 w 4143"/>
                <a:gd name="T7" fmla="*/ 0 h 279"/>
                <a:gd name="T8" fmla="*/ 4004 w 4143"/>
                <a:gd name="T9" fmla="*/ 0 h 279"/>
                <a:gd name="T10" fmla="*/ 4143 w 4143"/>
                <a:gd name="T11" fmla="*/ 139 h 279"/>
                <a:gd name="T12" fmla="*/ 4004 w 4143"/>
                <a:gd name="T13" fmla="*/ 279 h 279"/>
                <a:gd name="T14" fmla="*/ 140 w 4143"/>
                <a:gd name="T15" fmla="*/ 279 h 279"/>
                <a:gd name="T16" fmla="*/ 41 w 4143"/>
                <a:gd name="T17" fmla="*/ 238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3" h="279">
                  <a:moveTo>
                    <a:pt x="41" y="238"/>
                  </a:moveTo>
                  <a:lnTo>
                    <a:pt x="41" y="238"/>
                  </a:lnTo>
                  <a:cubicBezTo>
                    <a:pt x="16" y="213"/>
                    <a:pt x="0" y="178"/>
                    <a:pt x="0" y="139"/>
                  </a:cubicBezTo>
                  <a:cubicBezTo>
                    <a:pt x="0" y="62"/>
                    <a:pt x="63" y="0"/>
                    <a:pt x="140" y="0"/>
                  </a:cubicBezTo>
                  <a:lnTo>
                    <a:pt x="4004" y="0"/>
                  </a:lnTo>
                  <a:cubicBezTo>
                    <a:pt x="4081" y="0"/>
                    <a:pt x="4143" y="62"/>
                    <a:pt x="4143" y="139"/>
                  </a:cubicBezTo>
                  <a:cubicBezTo>
                    <a:pt x="4143" y="216"/>
                    <a:pt x="4081" y="279"/>
                    <a:pt x="4004" y="279"/>
                  </a:cubicBezTo>
                  <a:lnTo>
                    <a:pt x="140" y="279"/>
                  </a:lnTo>
                  <a:cubicBezTo>
                    <a:pt x="101" y="279"/>
                    <a:pt x="66" y="263"/>
                    <a:pt x="41" y="238"/>
                  </a:cubicBez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sv-SE"/>
            </a:p>
          </p:txBody>
        </p:sp>
      </p:grpSp>
      <p:sp>
        <p:nvSpPr>
          <p:cNvPr id="41" name="Platshållare för text 40"/>
          <p:cNvSpPr>
            <a:spLocks noGrp="1"/>
          </p:cNvSpPr>
          <p:nvPr>
            <p:ph type="body" sz="quarter" idx="22" hasCustomPrompt="1"/>
          </p:nvPr>
        </p:nvSpPr>
        <p:spPr>
          <a:xfrm>
            <a:off x="1556881" y="1350448"/>
            <a:ext cx="4320000" cy="648000"/>
          </a:xfrm>
        </p:spPr>
        <p:txBody>
          <a:bodyPr/>
          <a:lstStyle>
            <a:lvl1pPr>
              <a:defRPr/>
            </a:lvl1pPr>
          </a:lstStyle>
          <a:p>
            <a:pPr lvl="0"/>
            <a:r>
              <a:rPr lang="sv-SE" dirty="0"/>
              <a:t>Brödtext 10 pt</a:t>
            </a:r>
          </a:p>
        </p:txBody>
      </p:sp>
      <p:sp>
        <p:nvSpPr>
          <p:cNvPr id="43" name="Platshållare för text 42"/>
          <p:cNvSpPr>
            <a:spLocks noGrp="1"/>
          </p:cNvSpPr>
          <p:nvPr>
            <p:ph type="body" sz="quarter" idx="23" hasCustomPrompt="1"/>
          </p:nvPr>
        </p:nvSpPr>
        <p:spPr>
          <a:xfrm>
            <a:off x="2461656" y="2640733"/>
            <a:ext cx="4320000" cy="648000"/>
          </a:xfrm>
        </p:spPr>
        <p:txBody>
          <a:bodyPr/>
          <a:lstStyle>
            <a:lvl1pPr>
              <a:defRPr/>
            </a:lvl1pPr>
          </a:lstStyle>
          <a:p>
            <a:pPr lvl="0"/>
            <a:r>
              <a:rPr lang="sv-SE" dirty="0"/>
              <a:t>Brödtext 10 pt</a:t>
            </a:r>
          </a:p>
        </p:txBody>
      </p:sp>
      <p:sp>
        <p:nvSpPr>
          <p:cNvPr id="45" name="Platshållare för text 44"/>
          <p:cNvSpPr>
            <a:spLocks noGrp="1"/>
          </p:cNvSpPr>
          <p:nvPr>
            <p:ph type="body" sz="quarter" idx="24" hasCustomPrompt="1"/>
          </p:nvPr>
        </p:nvSpPr>
        <p:spPr>
          <a:xfrm>
            <a:off x="3385682" y="3895572"/>
            <a:ext cx="4320000" cy="648000"/>
          </a:xfrm>
        </p:spPr>
        <p:txBody>
          <a:bodyPr/>
          <a:lstStyle>
            <a:lvl1pPr>
              <a:defRPr/>
            </a:lvl1pPr>
          </a:lstStyle>
          <a:p>
            <a:pPr lvl="0"/>
            <a:r>
              <a:rPr lang="sv-SE" dirty="0"/>
              <a:t>Brödtext 10 pt</a:t>
            </a:r>
          </a:p>
        </p:txBody>
      </p:sp>
      <p:sp>
        <p:nvSpPr>
          <p:cNvPr id="2" name="Platshållare för datum 1"/>
          <p:cNvSpPr>
            <a:spLocks noGrp="1"/>
          </p:cNvSpPr>
          <p:nvPr>
            <p:ph type="dt" sz="half" idx="25"/>
          </p:nvPr>
        </p:nvSpPr>
        <p:spPr/>
        <p:txBody>
          <a:bodyPr/>
          <a:lstStyle/>
          <a:p>
            <a:fld id="{39AC043D-4DB2-4EB6-AB3C-8A688798C016}" type="datetime1">
              <a:rPr lang="sv-SE" smtClean="0"/>
              <a:t>2017-11-15</a:t>
            </a:fld>
            <a:endParaRPr lang="sv-SE" dirty="0"/>
          </a:p>
        </p:txBody>
      </p:sp>
      <p:sp>
        <p:nvSpPr>
          <p:cNvPr id="3" name="Platshållare för sidfot 2"/>
          <p:cNvSpPr>
            <a:spLocks noGrp="1"/>
          </p:cNvSpPr>
          <p:nvPr>
            <p:ph type="ftr" sz="quarter" idx="26"/>
          </p:nvPr>
        </p:nvSpPr>
        <p:spPr/>
        <p:txBody>
          <a:bodyPr/>
          <a:lstStyle/>
          <a:p>
            <a:endParaRPr lang="sv-SE" dirty="0"/>
          </a:p>
        </p:txBody>
      </p:sp>
      <p:sp>
        <p:nvSpPr>
          <p:cNvPr id="4" name="Platshållare för bildnummer 3"/>
          <p:cNvSpPr>
            <a:spLocks noGrp="1"/>
          </p:cNvSpPr>
          <p:nvPr>
            <p:ph type="sldNum" sz="quarter" idx="27"/>
          </p:nvPr>
        </p:nvSpPr>
        <p:spPr/>
        <p:txBody>
          <a:bodyPr/>
          <a:lstStyle/>
          <a:p>
            <a:fld id="{BC9718A5-DA10-9E40-8151-F2E3306E85CE}" type="slidenum">
              <a:rPr lang="sv-SE" smtClean="0"/>
              <a:pPr/>
              <a:t>‹#›</a:t>
            </a:fld>
            <a:endParaRPr lang="sv-SE" dirty="0"/>
          </a:p>
        </p:txBody>
      </p:sp>
    </p:spTree>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500"/>
                                        <p:tgtEl>
                                          <p:spTgt spid="1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
                                            <p:txEl>
                                              <p:pRg st="0" end="0"/>
                                            </p:txEl>
                                          </p:spTgt>
                                        </p:tgtEl>
                                        <p:attrNameLst>
                                          <p:attrName>style.visibility</p:attrName>
                                        </p:attrNameLst>
                                      </p:cBhvr>
                                      <p:to>
                                        <p:strVal val="visible"/>
                                      </p:to>
                                    </p:set>
                                    <p:animEffect transition="in" filter="fade">
                                      <p:cBhvr>
                                        <p:cTn id="13" dur="500"/>
                                        <p:tgtEl>
                                          <p:spTgt spid="4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5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3">
                                            <p:txEl>
                                              <p:pRg st="0" end="0"/>
                                            </p:txEl>
                                          </p:spTgt>
                                        </p:tgtEl>
                                        <p:attrNameLst>
                                          <p:attrName>style.visibility</p:attrName>
                                        </p:attrNameLst>
                                      </p:cBhvr>
                                      <p:to>
                                        <p:strVal val="visible"/>
                                      </p:to>
                                    </p:set>
                                    <p:animEffect transition="in" filter="fade">
                                      <p:cBhvr>
                                        <p:cTn id="24" dur="500"/>
                                        <p:tgtEl>
                                          <p:spTgt spid="4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500"/>
                                        <p:tgtEl>
                                          <p:spTgt spid="7">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5">
                                            <p:txEl>
                                              <p:pRg st="0" end="0"/>
                                            </p:txEl>
                                          </p:spTgt>
                                        </p:tgtEl>
                                        <p:attrNameLst>
                                          <p:attrName>style.visibility</p:attrName>
                                        </p:attrNameLst>
                                      </p:cBhvr>
                                      <p:to>
                                        <p:strVal val="visible"/>
                                      </p:to>
                                    </p:set>
                                    <p:animEffect transition="in" filter="fade">
                                      <p:cBhvr>
                                        <p:cTn id="35"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ntr" presetSubtype="0" fill="hold" nodeType="with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5" grpId="0" build="p">
        <p:tmplLst>
          <p:tmpl lvl="1">
            <p:tnLst>
              <p:par>
                <p:cTn presetID="10" presetClass="entr" presetSubtype="0" fill="hold" nodeType="with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P spid="7" grpId="0" build="p">
        <p:tmplLst>
          <p:tmpl lvl="1">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41" grpId="0"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3" grpId="0" build="p">
        <p:tmplLst>
          <p:tmpl lvl="1">
            <p:tnLst>
              <p:par>
                <p:cTn presetID="10" presetClass="entr" presetSubtype="0" fill="hold" nodeType="with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5" grpId="0" build="p">
        <p:tmplLst>
          <p:tmpl lvl="1">
            <p:tnLst>
              <p:par>
                <p:cTn presetID="10" presetClass="entr" presetSubtype="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gi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image" Target="../media/image1.gif"/><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Platshållare för bildnummer 9"/>
          <p:cNvSpPr>
            <a:spLocks noGrp="1"/>
          </p:cNvSpPr>
          <p:nvPr>
            <p:ph type="sldNum" sz="quarter" idx="4"/>
          </p:nvPr>
        </p:nvSpPr>
        <p:spPr>
          <a:xfrm>
            <a:off x="8066760" y="158749"/>
            <a:ext cx="900000" cy="108000"/>
          </a:xfrm>
          <a:prstGeom prst="rect">
            <a:avLst/>
          </a:prstGeom>
        </p:spPr>
        <p:txBody>
          <a:bodyPr vert="horz" wrap="none" lIns="0" tIns="0" rIns="0" bIns="0" rtlCol="0" anchor="t" anchorCtr="0"/>
          <a:lstStyle>
            <a:lvl1pPr algn="r">
              <a:defRPr sz="600">
                <a:solidFill>
                  <a:schemeClr val="tx1"/>
                </a:solidFill>
              </a:defRPr>
            </a:lvl1pPr>
          </a:lstStyle>
          <a:p>
            <a:fld id="{BC9718A5-DA10-9E40-8151-F2E3306E85CE}" type="slidenum">
              <a:rPr lang="sv-SE" smtClean="0"/>
              <a:pPr/>
              <a:t>‹#›</a:t>
            </a:fld>
            <a:endParaRPr lang="sv-SE" dirty="0"/>
          </a:p>
        </p:txBody>
      </p:sp>
      <p:sp>
        <p:nvSpPr>
          <p:cNvPr id="4" name="textruta 3"/>
          <p:cNvSpPr txBox="1"/>
          <p:nvPr/>
        </p:nvSpPr>
        <p:spPr>
          <a:xfrm>
            <a:off x="178650" y="4768238"/>
            <a:ext cx="900000" cy="180000"/>
          </a:xfrm>
          <a:prstGeom prst="rect">
            <a:avLst/>
          </a:prstGeom>
          <a:noFill/>
        </p:spPr>
        <p:txBody>
          <a:bodyPr wrap="none" lIns="0" tIns="0" rIns="0" bIns="0" rtlCol="0" anchor="b" anchorCtr="0">
            <a:noAutofit/>
          </a:bodyPr>
          <a:lstStyle/>
          <a:p>
            <a:pPr algn="l"/>
            <a:r>
              <a:rPr lang="sv-SE" sz="600" b="0" dirty="0">
                <a:solidFill>
                  <a:schemeClr val="tx1"/>
                </a:solidFill>
                <a:latin typeface="+mj-lt"/>
              </a:rPr>
              <a:t>Vi gör studier möjligt.</a:t>
            </a:r>
          </a:p>
          <a:p>
            <a:pPr algn="l"/>
            <a:r>
              <a:rPr lang="sv-SE" sz="600" b="0" dirty="0" err="1">
                <a:solidFill>
                  <a:schemeClr val="tx1"/>
                </a:solidFill>
                <a:latin typeface="+mj-lt"/>
              </a:rPr>
              <a:t>csn.se</a:t>
            </a:r>
            <a:endParaRPr lang="sv-SE" sz="600" b="0" dirty="0">
              <a:solidFill>
                <a:schemeClr val="tx1"/>
              </a:solidFill>
              <a:latin typeface="+mj-lt"/>
            </a:endParaRPr>
          </a:p>
        </p:txBody>
      </p:sp>
      <p:sp>
        <p:nvSpPr>
          <p:cNvPr id="2" name="Platshållare för rubrik 1"/>
          <p:cNvSpPr>
            <a:spLocks noGrp="1"/>
          </p:cNvSpPr>
          <p:nvPr>
            <p:ph type="title"/>
          </p:nvPr>
        </p:nvSpPr>
        <p:spPr>
          <a:xfrm>
            <a:off x="431800" y="526098"/>
            <a:ext cx="8280400" cy="720000"/>
          </a:xfrm>
          <a:prstGeom prst="rect">
            <a:avLst/>
          </a:prstGeom>
        </p:spPr>
        <p:txBody>
          <a:bodyPr vert="horz" wrap="square" lIns="0" tIns="0" rIns="0" bIns="0" rtlCol="0" anchor="t" anchorCtr="0">
            <a:normAutofit/>
          </a:bodyPr>
          <a:lstStyle/>
          <a:p>
            <a:r>
              <a:rPr lang="sv-SE" dirty="0"/>
              <a:t>Klicka här för att ändra format</a:t>
            </a:r>
          </a:p>
        </p:txBody>
      </p:sp>
      <p:sp>
        <p:nvSpPr>
          <p:cNvPr id="3" name="Platshållare för text 2"/>
          <p:cNvSpPr>
            <a:spLocks noGrp="1"/>
          </p:cNvSpPr>
          <p:nvPr>
            <p:ph type="body" idx="1"/>
          </p:nvPr>
        </p:nvSpPr>
        <p:spPr>
          <a:xfrm>
            <a:off x="431800" y="1239838"/>
            <a:ext cx="8280400" cy="3203575"/>
          </a:xfrm>
          <a:prstGeom prst="rect">
            <a:avLst/>
          </a:prstGeom>
        </p:spPr>
        <p:txBody>
          <a:bodyPr vert="horz" wrap="square"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p:cNvSpPr>
            <a:spLocks noGrp="1"/>
          </p:cNvSpPr>
          <p:nvPr>
            <p:ph type="dt" sz="half" idx="2"/>
          </p:nvPr>
        </p:nvSpPr>
        <p:spPr>
          <a:xfrm>
            <a:off x="8066760" y="-247201"/>
            <a:ext cx="900000" cy="108000"/>
          </a:xfrm>
          <a:prstGeom prst="rect">
            <a:avLst/>
          </a:prstGeom>
        </p:spPr>
        <p:txBody>
          <a:bodyPr vert="horz" wrap="none" lIns="0" tIns="0" rIns="0" bIns="0" rtlCol="0" anchor="t"/>
          <a:lstStyle>
            <a:lvl1pPr algn="r">
              <a:defRPr lang="sv-SE" sz="600" smtClean="0"/>
            </a:lvl1pPr>
          </a:lstStyle>
          <a:p>
            <a:fld id="{E7D6E0AB-22F6-4F7A-9233-C9867754FF89}" type="datetime1">
              <a:rPr lang="sv-SE" smtClean="0"/>
              <a:t>2017-11-15</a:t>
            </a:fld>
            <a:endParaRPr dirty="0"/>
          </a:p>
        </p:txBody>
      </p:sp>
      <p:sp>
        <p:nvSpPr>
          <p:cNvPr id="6" name="Platshållare för sidfot 5"/>
          <p:cNvSpPr>
            <a:spLocks noGrp="1"/>
          </p:cNvSpPr>
          <p:nvPr>
            <p:ph type="ftr" sz="quarter" idx="3"/>
          </p:nvPr>
        </p:nvSpPr>
        <p:spPr>
          <a:xfrm>
            <a:off x="179388" y="158749"/>
            <a:ext cx="3529012" cy="360000"/>
          </a:xfrm>
          <a:prstGeom prst="rect">
            <a:avLst/>
          </a:prstGeom>
        </p:spPr>
        <p:txBody>
          <a:bodyPr vert="horz" wrap="none" lIns="0" tIns="0" rIns="0" bIns="0" rtlCol="0" anchor="t"/>
          <a:lstStyle>
            <a:lvl1pPr algn="l">
              <a:defRPr lang="sv-SE" sz="600"/>
            </a:lvl1pPr>
          </a:lstStyle>
          <a:p>
            <a:endParaRPr lang="sv-SE" dirty="0"/>
          </a:p>
        </p:txBody>
      </p:sp>
      <p:pic>
        <p:nvPicPr>
          <p:cNvPr id="8" name="Bildobjekt 7"/>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8568648" y="4550126"/>
            <a:ext cx="398112" cy="398112"/>
          </a:xfrm>
          <a:prstGeom prst="rect">
            <a:avLst/>
          </a:prstGeom>
        </p:spPr>
      </p:pic>
    </p:spTree>
    <p:extLst>
      <p:ext uri="{BB962C8B-B14F-4D97-AF65-F5344CB8AC3E}">
        <p14:creationId xmlns:p14="http://schemas.microsoft.com/office/powerpoint/2010/main" val="165974061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81"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83" r:id="rId16"/>
    <p:sldLayoutId id="2147483675" r:id="rId17"/>
    <p:sldLayoutId id="2147483679" r:id="rId18"/>
    <p:sldLayoutId id="2147483676" r:id="rId19"/>
    <p:sldLayoutId id="2147483677" r:id="rId20"/>
    <p:sldLayoutId id="2147483678" r:id="rId21"/>
  </p:sldLayoutIdLst>
  <p:hf hdr="0"/>
  <p:txStyles>
    <p:titleStyle>
      <a:lvl1pPr algn="l" defTabSz="457200" rtl="0" eaLnBrk="1" latinLnBrk="0" hangingPunct="1">
        <a:spcBef>
          <a:spcPct val="0"/>
        </a:spcBef>
        <a:buNone/>
        <a:defRPr sz="2400" b="1" kern="1200" baseline="0">
          <a:solidFill>
            <a:schemeClr val="accent2"/>
          </a:solidFill>
          <a:latin typeface="+mj-lt"/>
          <a:ea typeface="+mj-ea"/>
          <a:cs typeface="+mj-cs"/>
        </a:defRPr>
      </a:lvl1pPr>
    </p:titleStyle>
    <p:bodyStyle>
      <a:lvl1pPr marL="0" indent="0" algn="l" defTabSz="457200" rtl="0" eaLnBrk="1" latinLnBrk="0" hangingPunct="1">
        <a:lnSpc>
          <a:spcPct val="150000"/>
        </a:lnSpc>
        <a:spcBef>
          <a:spcPct val="20000"/>
        </a:spcBef>
        <a:buFont typeface="Arial"/>
        <a:buNone/>
        <a:defRPr sz="1000" kern="1200">
          <a:solidFill>
            <a:schemeClr val="tx1"/>
          </a:solidFill>
          <a:latin typeface="+mn-lt"/>
          <a:ea typeface="+mn-ea"/>
          <a:cs typeface="+mn-cs"/>
        </a:defRPr>
      </a:lvl1pPr>
      <a:lvl2pPr marL="176213" indent="-176213" algn="l" defTabSz="457200" rtl="0" eaLnBrk="1" latinLnBrk="0" hangingPunct="1">
        <a:lnSpc>
          <a:spcPct val="150000"/>
        </a:lnSpc>
        <a:spcBef>
          <a:spcPct val="20000"/>
        </a:spcBef>
        <a:buClr>
          <a:schemeClr val="accent3"/>
        </a:buClr>
        <a:buSzPct val="120000"/>
        <a:buFont typeface="Arial" panose="020B0604020202020204" pitchFamily="34" charset="0"/>
        <a:buChar char="•"/>
        <a:defRPr sz="1000" kern="1200">
          <a:solidFill>
            <a:schemeClr val="tx1"/>
          </a:solidFill>
          <a:latin typeface="+mn-lt"/>
          <a:ea typeface="+mn-ea"/>
          <a:cs typeface="+mn-cs"/>
        </a:defRPr>
      </a:lvl2pPr>
      <a:lvl3pPr marL="358775" indent="-182563" algn="l" defTabSz="457200" rtl="0" eaLnBrk="1" latinLnBrk="0" hangingPunct="1">
        <a:lnSpc>
          <a:spcPct val="150000"/>
        </a:lnSpc>
        <a:spcBef>
          <a:spcPct val="20000"/>
        </a:spcBef>
        <a:buClr>
          <a:schemeClr val="accent4"/>
        </a:buClr>
        <a:buSzPct val="120000"/>
        <a:buFont typeface="Arial" panose="020B0604020202020204" pitchFamily="34" charset="0"/>
        <a:buChar char="•"/>
        <a:defRPr sz="1000" kern="1200">
          <a:solidFill>
            <a:schemeClr val="tx1"/>
          </a:solidFill>
          <a:latin typeface="+mn-lt"/>
          <a:ea typeface="+mn-ea"/>
          <a:cs typeface="+mn-cs"/>
        </a:defRPr>
      </a:lvl3pPr>
      <a:lvl4pPr marL="534988" indent="-176213" algn="l" defTabSz="457200" rtl="0" eaLnBrk="1" latinLnBrk="0" hangingPunct="1">
        <a:lnSpc>
          <a:spcPct val="150000"/>
        </a:lnSpc>
        <a:spcBef>
          <a:spcPct val="20000"/>
        </a:spcBef>
        <a:buSzPct val="120000"/>
        <a:buFont typeface="Arial" panose="020B0604020202020204" pitchFamily="34" charset="0"/>
        <a:buChar char="•"/>
        <a:tabLst/>
        <a:defRPr sz="1000" kern="1200">
          <a:solidFill>
            <a:schemeClr val="tx1"/>
          </a:solidFill>
          <a:latin typeface="+mn-lt"/>
          <a:ea typeface="+mn-ea"/>
          <a:cs typeface="+mn-cs"/>
        </a:defRPr>
      </a:lvl4pPr>
      <a:lvl5pPr marL="717550" indent="-182563" algn="l" defTabSz="457200" rtl="0" eaLnBrk="1" latinLnBrk="0" hangingPunct="1">
        <a:lnSpc>
          <a:spcPct val="150000"/>
        </a:lnSpc>
        <a:spcBef>
          <a:spcPct val="20000"/>
        </a:spcBef>
        <a:buSzPct val="120000"/>
        <a:buFont typeface="Arial" panose="020B0604020202020204" pitchFamily="34" charset="0"/>
        <a:buChar char="•"/>
        <a:defRPr sz="1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5647" userDrawn="1">
          <p15:clr>
            <a:srgbClr val="F26B43"/>
          </p15:clr>
        </p15:guide>
        <p15:guide id="3" pos="113" userDrawn="1">
          <p15:clr>
            <a:srgbClr val="F26B43"/>
          </p15:clr>
        </p15:guide>
        <p15:guide id="4" pos="2880" userDrawn="1">
          <p15:clr>
            <a:srgbClr val="F26B43"/>
          </p15:clr>
        </p15:guide>
        <p15:guide id="7" orient="horz" pos="100" userDrawn="1">
          <p15:clr>
            <a:srgbClr val="F26B43"/>
          </p15:clr>
        </p15:guide>
        <p15:guide id="8" orient="horz" pos="3117" userDrawn="1">
          <p15:clr>
            <a:srgbClr val="F26B43"/>
          </p15:clr>
        </p15:guide>
        <p15:guide id="11" orient="horz" pos="690" userDrawn="1">
          <p15:clr>
            <a:srgbClr val="F26B43"/>
          </p15:clr>
        </p15:guide>
        <p15:guide id="12" orient="horz" pos="2799" userDrawn="1">
          <p15:clr>
            <a:srgbClr val="F26B43"/>
          </p15:clr>
        </p15:guide>
        <p15:guide id="13" orient="horz" pos="327" userDrawn="1">
          <p15:clr>
            <a:srgbClr val="F26B43"/>
          </p15:clr>
        </p15:guide>
        <p15:guide id="14" orient="horz" pos="2867" userDrawn="1">
          <p15:clr>
            <a:srgbClr val="F26B43"/>
          </p15:clr>
        </p15:guide>
        <p15:guide id="16" pos="272" userDrawn="1">
          <p15:clr>
            <a:srgbClr val="F26B43"/>
          </p15:clr>
        </p15:guide>
        <p15:guide id="17" pos="5488" userDrawn="1">
          <p15:clr>
            <a:srgbClr val="F26B43"/>
          </p15:clr>
        </p15:guide>
        <p15:guide id="18" pos="2336" userDrawn="1">
          <p15:clr>
            <a:srgbClr val="F26B43"/>
          </p15:clr>
        </p15:guide>
        <p15:guide id="19" orient="horz" pos="114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Platshållare för bildnummer 9"/>
          <p:cNvSpPr>
            <a:spLocks noGrp="1"/>
          </p:cNvSpPr>
          <p:nvPr>
            <p:ph type="sldNum" sz="quarter" idx="4"/>
          </p:nvPr>
        </p:nvSpPr>
        <p:spPr>
          <a:xfrm>
            <a:off x="8066760" y="158749"/>
            <a:ext cx="900000" cy="108000"/>
          </a:xfrm>
          <a:prstGeom prst="rect">
            <a:avLst/>
          </a:prstGeom>
        </p:spPr>
        <p:txBody>
          <a:bodyPr vert="horz" wrap="none" lIns="0" tIns="0" rIns="0" bIns="0" rtlCol="0" anchor="t" anchorCtr="0"/>
          <a:lstStyle>
            <a:lvl1pPr algn="r">
              <a:defRPr sz="600">
                <a:solidFill>
                  <a:schemeClr val="tx1"/>
                </a:solidFill>
              </a:defRPr>
            </a:lvl1pPr>
          </a:lstStyle>
          <a:p>
            <a:fld id="{BC9718A5-DA10-9E40-8151-F2E3306E85CE}" type="slidenum">
              <a:rPr lang="sv-SE" smtClean="0">
                <a:solidFill>
                  <a:srgbClr val="000000"/>
                </a:solidFill>
              </a:rPr>
              <a:pPr/>
              <a:t>‹#›</a:t>
            </a:fld>
            <a:endParaRPr lang="sv-SE" dirty="0">
              <a:solidFill>
                <a:srgbClr val="000000"/>
              </a:solidFill>
            </a:endParaRPr>
          </a:p>
        </p:txBody>
      </p:sp>
      <p:sp>
        <p:nvSpPr>
          <p:cNvPr id="4" name="textruta 3"/>
          <p:cNvSpPr txBox="1"/>
          <p:nvPr/>
        </p:nvSpPr>
        <p:spPr>
          <a:xfrm>
            <a:off x="178650" y="4768238"/>
            <a:ext cx="900000" cy="180000"/>
          </a:xfrm>
          <a:prstGeom prst="rect">
            <a:avLst/>
          </a:prstGeom>
          <a:noFill/>
        </p:spPr>
        <p:txBody>
          <a:bodyPr wrap="none" lIns="0" tIns="0" rIns="0" bIns="0" rtlCol="0" anchor="b" anchorCtr="0">
            <a:noAutofit/>
          </a:bodyPr>
          <a:lstStyle/>
          <a:p>
            <a:r>
              <a:rPr lang="sv-SE" sz="600" dirty="0">
                <a:solidFill>
                  <a:srgbClr val="000000"/>
                </a:solidFill>
              </a:rPr>
              <a:t>Vi gör studier möjligt.</a:t>
            </a:r>
          </a:p>
          <a:p>
            <a:r>
              <a:rPr lang="sv-SE" sz="600" dirty="0" err="1">
                <a:solidFill>
                  <a:srgbClr val="000000"/>
                </a:solidFill>
              </a:rPr>
              <a:t>csn.se</a:t>
            </a:r>
            <a:endParaRPr lang="sv-SE" sz="600" dirty="0">
              <a:solidFill>
                <a:srgbClr val="000000"/>
              </a:solidFill>
            </a:endParaRPr>
          </a:p>
        </p:txBody>
      </p:sp>
      <p:sp>
        <p:nvSpPr>
          <p:cNvPr id="2" name="Platshållare för rubrik 1"/>
          <p:cNvSpPr>
            <a:spLocks noGrp="1"/>
          </p:cNvSpPr>
          <p:nvPr>
            <p:ph type="title"/>
          </p:nvPr>
        </p:nvSpPr>
        <p:spPr>
          <a:xfrm>
            <a:off x="431800" y="526098"/>
            <a:ext cx="8280400" cy="720000"/>
          </a:xfrm>
          <a:prstGeom prst="rect">
            <a:avLst/>
          </a:prstGeom>
        </p:spPr>
        <p:txBody>
          <a:bodyPr vert="horz" wrap="square" lIns="0" tIns="0" rIns="0" bIns="0" rtlCol="0" anchor="t" anchorCtr="0">
            <a:normAutofit/>
          </a:bodyPr>
          <a:lstStyle/>
          <a:p>
            <a:r>
              <a:rPr lang="sv-SE" dirty="0"/>
              <a:t>Klicka här för att ändra format</a:t>
            </a:r>
          </a:p>
        </p:txBody>
      </p:sp>
      <p:sp>
        <p:nvSpPr>
          <p:cNvPr id="3" name="Platshållare för text 2"/>
          <p:cNvSpPr>
            <a:spLocks noGrp="1"/>
          </p:cNvSpPr>
          <p:nvPr>
            <p:ph type="body" idx="1"/>
          </p:nvPr>
        </p:nvSpPr>
        <p:spPr>
          <a:xfrm>
            <a:off x="431800" y="1239838"/>
            <a:ext cx="8280400" cy="3203575"/>
          </a:xfrm>
          <a:prstGeom prst="rect">
            <a:avLst/>
          </a:prstGeom>
        </p:spPr>
        <p:txBody>
          <a:bodyPr vert="horz" wrap="square" lIns="0" tIns="0" rIns="0" bIns="0" rtlCol="0">
            <a:normAutofit/>
          </a:bodyPr>
          <a:lstStyle/>
          <a:p>
            <a:pPr lvl="0"/>
            <a:r>
              <a:rPr lang="sv-SE" dirty="0"/>
              <a:t>Nivå ett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p:cNvSpPr>
            <a:spLocks noGrp="1"/>
          </p:cNvSpPr>
          <p:nvPr>
            <p:ph type="dt" sz="half" idx="2"/>
          </p:nvPr>
        </p:nvSpPr>
        <p:spPr>
          <a:xfrm>
            <a:off x="8066760" y="-247201"/>
            <a:ext cx="900000" cy="108000"/>
          </a:xfrm>
          <a:prstGeom prst="rect">
            <a:avLst/>
          </a:prstGeom>
        </p:spPr>
        <p:txBody>
          <a:bodyPr vert="horz" wrap="none" lIns="0" tIns="0" rIns="0" bIns="0" rtlCol="0" anchor="t"/>
          <a:lstStyle>
            <a:lvl1pPr algn="r">
              <a:defRPr lang="sv-SE" sz="600" smtClean="0"/>
            </a:lvl1pPr>
          </a:lstStyle>
          <a:p>
            <a:fld id="{13BB8C2E-DB51-47A9-B8AC-288755D9A12D}" type="datetime1">
              <a:rPr lang="sv-SE">
                <a:solidFill>
                  <a:srgbClr val="000000"/>
                </a:solidFill>
              </a:rPr>
              <a:pPr/>
              <a:t>2017-11-15</a:t>
            </a:fld>
            <a:endParaRPr dirty="0">
              <a:solidFill>
                <a:srgbClr val="000000"/>
              </a:solidFill>
            </a:endParaRPr>
          </a:p>
        </p:txBody>
      </p:sp>
      <p:sp>
        <p:nvSpPr>
          <p:cNvPr id="6" name="Platshållare för sidfot 5"/>
          <p:cNvSpPr>
            <a:spLocks noGrp="1"/>
          </p:cNvSpPr>
          <p:nvPr>
            <p:ph type="ftr" sz="quarter" idx="3"/>
          </p:nvPr>
        </p:nvSpPr>
        <p:spPr>
          <a:xfrm>
            <a:off x="179388" y="158749"/>
            <a:ext cx="3529012" cy="360000"/>
          </a:xfrm>
          <a:prstGeom prst="rect">
            <a:avLst/>
          </a:prstGeom>
        </p:spPr>
        <p:txBody>
          <a:bodyPr vert="horz" wrap="none" lIns="0" tIns="0" rIns="0" bIns="0" rtlCol="0" anchor="t"/>
          <a:lstStyle>
            <a:lvl1pPr algn="l">
              <a:defRPr lang="sv-SE" sz="600"/>
            </a:lvl1pPr>
          </a:lstStyle>
          <a:p>
            <a:r>
              <a:rPr>
                <a:solidFill>
                  <a:srgbClr val="000000"/>
                </a:solidFill>
              </a:rPr>
              <a:t>Presentationens namn</a:t>
            </a:r>
            <a:endParaRPr dirty="0">
              <a:solidFill>
                <a:srgbClr val="000000"/>
              </a:solidFill>
            </a:endParaRPr>
          </a:p>
        </p:txBody>
      </p:sp>
      <p:pic>
        <p:nvPicPr>
          <p:cNvPr id="8" name="Bildobjekt 7"/>
          <p:cNvPicPr>
            <a:picLocks noChangeAspect="1"/>
          </p:cNvPicPr>
          <p:nvPr/>
        </p:nvPicPr>
        <p:blipFill>
          <a:blip r:embed="rId23" cstate="print">
            <a:extLst>
              <a:ext uri="{28A0092B-C50C-407E-A947-70E740481C1C}">
                <a14:useLocalDpi xmlns:a14="http://schemas.microsoft.com/office/drawing/2010/main"/>
              </a:ext>
            </a:extLst>
          </a:blip>
          <a:stretch>
            <a:fillRect/>
          </a:stretch>
        </p:blipFill>
        <p:spPr>
          <a:xfrm>
            <a:off x="8568648" y="4550126"/>
            <a:ext cx="398112" cy="398112"/>
          </a:xfrm>
          <a:prstGeom prst="rect">
            <a:avLst/>
          </a:prstGeom>
        </p:spPr>
      </p:pic>
    </p:spTree>
    <p:extLst>
      <p:ext uri="{BB962C8B-B14F-4D97-AF65-F5344CB8AC3E}">
        <p14:creationId xmlns:p14="http://schemas.microsoft.com/office/powerpoint/2010/main" val="8271269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Lst>
  <p:hf hdr="0"/>
  <p:txStyles>
    <p:titleStyle>
      <a:lvl1pPr algn="l" defTabSz="457200" rtl="0" eaLnBrk="1" latinLnBrk="0" hangingPunct="1">
        <a:spcBef>
          <a:spcPct val="0"/>
        </a:spcBef>
        <a:buNone/>
        <a:defRPr sz="2400" b="1" kern="1200" baseline="0">
          <a:solidFill>
            <a:schemeClr val="accent2"/>
          </a:solidFill>
          <a:latin typeface="+mj-lt"/>
          <a:ea typeface="+mj-ea"/>
          <a:cs typeface="+mj-cs"/>
        </a:defRPr>
      </a:lvl1pPr>
    </p:titleStyle>
    <p:bodyStyle>
      <a:lvl1pPr marL="171450" indent="-171450" algn="l" defTabSz="457200" rtl="0" eaLnBrk="1" latinLnBrk="0" hangingPunct="1">
        <a:lnSpc>
          <a:spcPct val="150000"/>
        </a:lnSpc>
        <a:spcBef>
          <a:spcPct val="20000"/>
        </a:spcBef>
        <a:buClr>
          <a:schemeClr val="accent3"/>
        </a:buClr>
        <a:buSzPct val="120000"/>
        <a:buFont typeface="Arial" panose="020B0604020202020204" pitchFamily="34" charset="0"/>
        <a:buChar char="•"/>
        <a:defRPr sz="1000" kern="1200">
          <a:solidFill>
            <a:schemeClr val="tx1"/>
          </a:solidFill>
          <a:latin typeface="+mn-lt"/>
          <a:ea typeface="+mn-ea"/>
          <a:cs typeface="+mn-cs"/>
        </a:defRPr>
      </a:lvl1pPr>
      <a:lvl2pPr marL="360000" indent="-176400" algn="l" defTabSz="457200" rtl="0" eaLnBrk="1" latinLnBrk="0" hangingPunct="1">
        <a:lnSpc>
          <a:spcPct val="150000"/>
        </a:lnSpc>
        <a:spcBef>
          <a:spcPct val="20000"/>
        </a:spcBef>
        <a:buClr>
          <a:schemeClr val="accent4"/>
        </a:buClr>
        <a:buSzPct val="120000"/>
        <a:buFont typeface="Arial" panose="020B0604020202020204" pitchFamily="34" charset="0"/>
        <a:buChar char="•"/>
        <a:defRPr sz="1000" kern="1200">
          <a:solidFill>
            <a:schemeClr val="tx1"/>
          </a:solidFill>
          <a:latin typeface="+mn-lt"/>
          <a:ea typeface="+mn-ea"/>
          <a:cs typeface="+mn-cs"/>
        </a:defRPr>
      </a:lvl2pPr>
      <a:lvl3pPr marL="536400" indent="-176400" algn="l" defTabSz="457200" rtl="0" eaLnBrk="1" latinLnBrk="0" hangingPunct="1">
        <a:lnSpc>
          <a:spcPct val="150000"/>
        </a:lnSpc>
        <a:spcBef>
          <a:spcPct val="20000"/>
        </a:spcBef>
        <a:buClrTx/>
        <a:buSzPct val="120000"/>
        <a:buFont typeface="Arial" panose="020B0604020202020204" pitchFamily="34" charset="0"/>
        <a:buChar char="•"/>
        <a:defRPr sz="1000" kern="1200">
          <a:solidFill>
            <a:schemeClr val="tx1"/>
          </a:solidFill>
          <a:latin typeface="+mn-lt"/>
          <a:ea typeface="+mn-ea"/>
          <a:cs typeface="+mn-cs"/>
        </a:defRPr>
      </a:lvl3pPr>
      <a:lvl4pPr marL="716400" indent="-176213" algn="l" defTabSz="457200" rtl="0" eaLnBrk="1" latinLnBrk="0" hangingPunct="1">
        <a:lnSpc>
          <a:spcPct val="150000"/>
        </a:lnSpc>
        <a:spcBef>
          <a:spcPct val="20000"/>
        </a:spcBef>
        <a:buSzPct val="120000"/>
        <a:buFont typeface="Arial" panose="020B0604020202020204" pitchFamily="34" charset="0"/>
        <a:buChar char="•"/>
        <a:tabLst/>
        <a:defRPr sz="1000" kern="1200">
          <a:solidFill>
            <a:schemeClr val="tx1"/>
          </a:solidFill>
          <a:latin typeface="+mn-lt"/>
          <a:ea typeface="+mn-ea"/>
          <a:cs typeface="+mn-cs"/>
        </a:defRPr>
      </a:lvl4pPr>
      <a:lvl5pPr marL="892800" indent="-176400" algn="l" defTabSz="457200" rtl="0" eaLnBrk="1" latinLnBrk="0" hangingPunct="1">
        <a:lnSpc>
          <a:spcPct val="150000"/>
        </a:lnSpc>
        <a:spcBef>
          <a:spcPct val="20000"/>
        </a:spcBef>
        <a:buSzPct val="120000"/>
        <a:buFont typeface="Arial" panose="020B0604020202020204" pitchFamily="34" charset="0"/>
        <a:buChar char="•"/>
        <a:defRPr sz="1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5647" userDrawn="1">
          <p15:clr>
            <a:srgbClr val="F26B43"/>
          </p15:clr>
        </p15:guide>
        <p15:guide id="3" pos="113" userDrawn="1">
          <p15:clr>
            <a:srgbClr val="F26B43"/>
          </p15:clr>
        </p15:guide>
        <p15:guide id="4" pos="2880" userDrawn="1">
          <p15:clr>
            <a:srgbClr val="F26B43"/>
          </p15:clr>
        </p15:guide>
        <p15:guide id="7" orient="horz" pos="100" userDrawn="1">
          <p15:clr>
            <a:srgbClr val="F26B43"/>
          </p15:clr>
        </p15:guide>
        <p15:guide id="8" orient="horz" pos="3117" userDrawn="1">
          <p15:clr>
            <a:srgbClr val="F26B43"/>
          </p15:clr>
        </p15:guide>
        <p15:guide id="11" orient="horz" pos="690" userDrawn="1">
          <p15:clr>
            <a:srgbClr val="F26B43"/>
          </p15:clr>
        </p15:guide>
        <p15:guide id="12" orient="horz" pos="2799" userDrawn="1">
          <p15:clr>
            <a:srgbClr val="F26B43"/>
          </p15:clr>
        </p15:guide>
        <p15:guide id="13" orient="horz" pos="327" userDrawn="1">
          <p15:clr>
            <a:srgbClr val="F26B43"/>
          </p15:clr>
        </p15:guide>
        <p15:guide id="14" orient="horz" pos="2867" userDrawn="1">
          <p15:clr>
            <a:srgbClr val="F26B43"/>
          </p15:clr>
        </p15:guide>
        <p15:guide id="16" pos="272" userDrawn="1">
          <p15:clr>
            <a:srgbClr val="F26B43"/>
          </p15:clr>
        </p15:guide>
        <p15:guide id="17" pos="5488" userDrawn="1">
          <p15:clr>
            <a:srgbClr val="F26B43"/>
          </p15:clr>
        </p15:guide>
        <p15:guide id="18" pos="2336" userDrawn="1">
          <p15:clr>
            <a:srgbClr val="F26B43"/>
          </p15:clr>
        </p15:guide>
        <p15:guide id="19" orient="horz" pos="114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hyperlink" Target="http://www.csn.se/polopoly_fs/1.330!/2001-1.pdf" TargetMode="External"/><Relationship Id="rId2" Type="http://schemas.openxmlformats.org/officeDocument/2006/relationships/hyperlink" Target="https://www.notisum.se/rnp/sls/lag/20000655.htm" TargetMode="External"/><Relationship Id="rId1" Type="http://schemas.openxmlformats.org/officeDocument/2006/relationships/slideLayout" Target="../slideLayouts/slideLayout7.xml"/><Relationship Id="rId4" Type="http://schemas.openxmlformats.org/officeDocument/2006/relationships/hyperlink" Target="https://www.riksdagen.se/sv/dokument-lagar/dokument/svensk-forfattningssamling/forordning-19931153-om-redovisning-av-studier_sfs-1993-115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csn.se/partner/2.1530/2.1531/2.1539"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1512000" y="1715934"/>
            <a:ext cx="6120000" cy="1128888"/>
          </a:xfrm>
        </p:spPr>
        <p:txBody>
          <a:bodyPr>
            <a:normAutofit fontScale="90000"/>
          </a:bodyPr>
          <a:lstStyle/>
          <a:p>
            <a:pPr algn="l"/>
            <a:r>
              <a:rPr lang="sv-SE" dirty="0"/>
              <a:t>CSN:s informationsutbyte med </a:t>
            </a:r>
            <a:r>
              <a:rPr lang="sv-SE" dirty="0" err="1"/>
              <a:t>Ladok</a:t>
            </a:r>
            <a:endParaRPr lang="sv-SE" dirty="0"/>
          </a:p>
        </p:txBody>
      </p:sp>
      <p:sp>
        <p:nvSpPr>
          <p:cNvPr id="4" name="Platshållare för datum 3"/>
          <p:cNvSpPr>
            <a:spLocks noGrp="1"/>
          </p:cNvSpPr>
          <p:nvPr>
            <p:ph type="dt" sz="half" idx="12"/>
          </p:nvPr>
        </p:nvSpPr>
        <p:spPr/>
        <p:txBody>
          <a:bodyPr/>
          <a:lstStyle/>
          <a:p>
            <a:fld id="{FE5F3568-4367-4F55-A8EE-503CE26582CA}" type="datetime1">
              <a:rPr lang="sv-SE" smtClean="0"/>
              <a:t>2017-11-15</a:t>
            </a:fld>
            <a:endParaRPr lang="sv-SE" dirty="0"/>
          </a:p>
        </p:txBody>
      </p:sp>
      <p:sp>
        <p:nvSpPr>
          <p:cNvPr id="5" name="Platshållare för sidfot 4"/>
          <p:cNvSpPr>
            <a:spLocks noGrp="1"/>
          </p:cNvSpPr>
          <p:nvPr>
            <p:ph type="ftr" sz="quarter" idx="13"/>
          </p:nvPr>
        </p:nvSpPr>
        <p:spPr/>
        <p:txBody>
          <a:bodyPr/>
          <a:lstStyle/>
          <a:p>
            <a:endParaRPr lang="sv-SE" dirty="0"/>
          </a:p>
        </p:txBody>
      </p:sp>
      <p:sp>
        <p:nvSpPr>
          <p:cNvPr id="6" name="Platshållare för bildnummer 5"/>
          <p:cNvSpPr>
            <a:spLocks noGrp="1"/>
          </p:cNvSpPr>
          <p:nvPr>
            <p:ph type="sldNum" sz="quarter" idx="14"/>
          </p:nvPr>
        </p:nvSpPr>
        <p:spPr/>
        <p:txBody>
          <a:bodyPr/>
          <a:lstStyle/>
          <a:p>
            <a:fld id="{BC9718A5-DA10-9E40-8151-F2E3306E85CE}" type="slidenum">
              <a:rPr lang="sv-SE" smtClean="0"/>
              <a:pPr/>
              <a:t>1</a:t>
            </a:fld>
            <a:endParaRPr lang="sv-SE" dirty="0"/>
          </a:p>
        </p:txBody>
      </p:sp>
    </p:spTree>
    <p:extLst>
      <p:ext uri="{BB962C8B-B14F-4D97-AF65-F5344CB8AC3E}">
        <p14:creationId xmlns:p14="http://schemas.microsoft.com/office/powerpoint/2010/main" val="3354814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p:txBody>
          <a:bodyPr/>
          <a:lstStyle/>
          <a:p>
            <a:r>
              <a:rPr lang="sv-SE" b="0" dirty="0"/>
              <a:t>Om du läser 30 högskolepoäng (</a:t>
            </a:r>
            <a:r>
              <a:rPr lang="sv-SE" b="0" dirty="0" err="1"/>
              <a:t>hp</a:t>
            </a:r>
            <a:r>
              <a:rPr lang="sv-SE" b="0" dirty="0"/>
              <a:t>) motsvarar det 20 veckors heltidsstudier. Det ger rätt till studiemedel på heltid under hela studietiden.</a:t>
            </a:r>
          </a:p>
          <a:p>
            <a:r>
              <a:rPr lang="sv-SE" b="0" dirty="0"/>
              <a:t>Om du läser 30 </a:t>
            </a:r>
            <a:r>
              <a:rPr lang="sv-SE" b="0" dirty="0" err="1"/>
              <a:t>hp</a:t>
            </a:r>
            <a:r>
              <a:rPr lang="sv-SE" b="0" dirty="0"/>
              <a:t> med en studietid på 23 veckor, kan du också få studiemedel på heltid. Men då kan du bara få det i 20 veckor. Du får alltså inte några studiemedel för de sista tre veckorna på terminen.</a:t>
            </a:r>
          </a:p>
          <a:p>
            <a:pPr marL="0" indent="0">
              <a:buNone/>
            </a:pPr>
            <a:endParaRPr lang="sv-SE" dirty="0"/>
          </a:p>
        </p:txBody>
      </p:sp>
      <p:sp>
        <p:nvSpPr>
          <p:cNvPr id="3" name="Rubrik 2"/>
          <p:cNvSpPr>
            <a:spLocks noGrp="1"/>
          </p:cNvSpPr>
          <p:nvPr>
            <p:ph type="title"/>
          </p:nvPr>
        </p:nvSpPr>
        <p:spPr/>
        <p:txBody>
          <a:bodyPr/>
          <a:lstStyle/>
          <a:p>
            <a:endParaRPr lang="sv-SE" dirty="0"/>
          </a:p>
        </p:txBody>
      </p:sp>
      <p:sp>
        <p:nvSpPr>
          <p:cNvPr id="4" name="Platshållare för text 3"/>
          <p:cNvSpPr>
            <a:spLocks noGrp="1"/>
          </p:cNvSpPr>
          <p:nvPr>
            <p:ph type="body" sz="quarter" idx="10"/>
          </p:nvPr>
        </p:nvSpPr>
        <p:spPr/>
        <p:txBody>
          <a:bodyPr/>
          <a:lstStyle/>
          <a:p>
            <a:endParaRPr lang="sv-SE"/>
          </a:p>
        </p:txBody>
      </p:sp>
      <p:sp>
        <p:nvSpPr>
          <p:cNvPr id="5" name="Platshållare för datum 4"/>
          <p:cNvSpPr>
            <a:spLocks noGrp="1"/>
          </p:cNvSpPr>
          <p:nvPr>
            <p:ph type="dt" sz="half" idx="16"/>
          </p:nvPr>
        </p:nvSpPr>
        <p:spPr/>
        <p:txBody>
          <a:bodyPr/>
          <a:lstStyle/>
          <a:p>
            <a:fld id="{1411CAED-74FD-4786-B655-D892B3955AF6}" type="datetime1">
              <a:rPr lang="sv-SE" smtClean="0"/>
              <a:t>2017-11-15</a:t>
            </a:fld>
            <a:endParaRPr lang="sv-SE" dirty="0"/>
          </a:p>
        </p:txBody>
      </p:sp>
      <p:sp>
        <p:nvSpPr>
          <p:cNvPr id="6" name="Platshållare för sidfot 5"/>
          <p:cNvSpPr>
            <a:spLocks noGrp="1"/>
          </p:cNvSpPr>
          <p:nvPr>
            <p:ph type="ftr" sz="quarter" idx="17"/>
          </p:nvPr>
        </p:nvSpPr>
        <p:spPr/>
        <p:txBody>
          <a:bodyPr/>
          <a:lstStyle/>
          <a:p>
            <a:endParaRPr lang="sv-SE" dirty="0"/>
          </a:p>
        </p:txBody>
      </p:sp>
      <p:sp>
        <p:nvSpPr>
          <p:cNvPr id="7" name="Platshållare för bildnummer 6"/>
          <p:cNvSpPr>
            <a:spLocks noGrp="1"/>
          </p:cNvSpPr>
          <p:nvPr>
            <p:ph type="sldNum" sz="quarter" idx="18"/>
          </p:nvPr>
        </p:nvSpPr>
        <p:spPr/>
        <p:txBody>
          <a:bodyPr/>
          <a:lstStyle/>
          <a:p>
            <a:fld id="{BC9718A5-DA10-9E40-8151-F2E3306E85CE}" type="slidenum">
              <a:rPr lang="sv-SE" smtClean="0"/>
              <a:pPr/>
              <a:t>10</a:t>
            </a:fld>
            <a:endParaRPr lang="sv-SE" dirty="0"/>
          </a:p>
        </p:txBody>
      </p:sp>
    </p:spTree>
    <p:extLst>
      <p:ext uri="{BB962C8B-B14F-4D97-AF65-F5344CB8AC3E}">
        <p14:creationId xmlns:p14="http://schemas.microsoft.com/office/powerpoint/2010/main" val="620607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a:xfrm>
            <a:off x="979463" y="1985875"/>
            <a:ext cx="6480000" cy="2995642"/>
          </a:xfrm>
        </p:spPr>
        <p:txBody>
          <a:bodyPr>
            <a:normAutofit/>
          </a:bodyPr>
          <a:lstStyle/>
          <a:p>
            <a:pPr marL="0" indent="0">
              <a:buNone/>
            </a:pPr>
            <a:r>
              <a:rPr lang="sv-SE" dirty="0"/>
              <a:t>Antagning</a:t>
            </a:r>
          </a:p>
          <a:p>
            <a:pPr marL="0" indent="0">
              <a:buNone/>
            </a:pPr>
            <a:r>
              <a:rPr lang="sv-SE" sz="1100" b="0" dirty="0"/>
              <a:t>Det beror på om vi kan se uppgifterna i </a:t>
            </a:r>
            <a:r>
              <a:rPr lang="sv-SE" sz="1100" b="0" dirty="0" err="1"/>
              <a:t>LadokPing</a:t>
            </a:r>
            <a:r>
              <a:rPr lang="sv-SE" sz="1100" b="0" dirty="0"/>
              <a:t>. Antagning är fortfarande verifiering för att betala ut studiemedel. Om uppgifter inte finns i </a:t>
            </a:r>
            <a:r>
              <a:rPr lang="sv-SE" sz="1100" b="0" dirty="0" err="1"/>
              <a:t>LadokPing</a:t>
            </a:r>
            <a:r>
              <a:rPr lang="sv-SE" sz="1100" b="0" dirty="0"/>
              <a:t> behövs ett intyg från den studerande</a:t>
            </a:r>
            <a:r>
              <a:rPr lang="sv-SE" sz="1100" dirty="0"/>
              <a:t>. </a:t>
            </a:r>
          </a:p>
          <a:p>
            <a:pPr marL="0" indent="0">
              <a:buNone/>
            </a:pPr>
            <a:r>
              <a:rPr lang="sv-SE" dirty="0"/>
              <a:t>Studieresultat</a:t>
            </a:r>
          </a:p>
          <a:p>
            <a:pPr marL="0" indent="0">
              <a:buNone/>
            </a:pPr>
            <a:r>
              <a:rPr lang="sv-SE" sz="1100" b="0" dirty="0"/>
              <a:t>Om högskolan inte har rapporterat in tillgodoräknade poäng i </a:t>
            </a:r>
            <a:r>
              <a:rPr lang="sv-SE" sz="1100" b="0" dirty="0" err="1"/>
              <a:t>Ladok</a:t>
            </a:r>
            <a:r>
              <a:rPr lang="sv-SE" sz="1100" b="0" dirty="0"/>
              <a:t> så att CSN ser det i </a:t>
            </a:r>
            <a:r>
              <a:rPr lang="sv-SE" sz="1100" b="0" dirty="0" err="1"/>
              <a:t>LadokPing</a:t>
            </a:r>
            <a:r>
              <a:rPr lang="sv-SE" sz="1100" b="0" dirty="0"/>
              <a:t> kan den studerande istället redovisa sitt utländska studieresultat. CSN räknar då om hur många högskolepoäng det utländska resultatet motsvarar. </a:t>
            </a:r>
          </a:p>
          <a:p>
            <a:pPr marL="0" indent="0">
              <a:buNone/>
            </a:pPr>
            <a:r>
              <a:rPr lang="sv-SE" sz="1100" b="0" dirty="0"/>
              <a:t>Den studerande kan också skicka in sitt utländska betyg när det inte finns tillräckligt med tillgodoräknade poäng i </a:t>
            </a:r>
            <a:r>
              <a:rPr lang="sv-SE" sz="1100" b="0" dirty="0" err="1"/>
              <a:t>LadokPing</a:t>
            </a:r>
            <a:r>
              <a:rPr lang="sv-SE" sz="1100" b="0" dirty="0"/>
              <a:t>.</a:t>
            </a:r>
          </a:p>
          <a:p>
            <a:pPr marL="0" indent="0">
              <a:buNone/>
            </a:pPr>
            <a:endParaRPr lang="sv-SE" sz="1200" dirty="0"/>
          </a:p>
          <a:p>
            <a:pPr marL="0" indent="0">
              <a:buNone/>
            </a:pPr>
            <a:endParaRPr lang="sv-SE" dirty="0"/>
          </a:p>
        </p:txBody>
      </p:sp>
      <p:sp>
        <p:nvSpPr>
          <p:cNvPr id="3" name="Rubrik 2"/>
          <p:cNvSpPr>
            <a:spLocks noGrp="1"/>
          </p:cNvSpPr>
          <p:nvPr>
            <p:ph type="title"/>
          </p:nvPr>
        </p:nvSpPr>
        <p:spPr>
          <a:xfrm>
            <a:off x="572046" y="1105279"/>
            <a:ext cx="8280400" cy="628154"/>
          </a:xfrm>
        </p:spPr>
        <p:txBody>
          <a:bodyPr>
            <a:normAutofit fontScale="90000"/>
          </a:bodyPr>
          <a:lstStyle/>
          <a:p>
            <a:r>
              <a:rPr lang="sv-SE" sz="1200" b="0" i="1" dirty="0"/>
              <a:t>Behöver vi (eller snarare studenterna själva) informera CSN på annat sätt (t ex genom om sin antagning till utbytet, eftersom det är information CSN behöver för att kunna bevilja studiemedel för utbytet? CSN har ju tidigare betalat ut studiemedel för utbyte innan registrering i dessa fall.” </a:t>
            </a:r>
            <a:br>
              <a:rPr lang="sv-SE" sz="1200" dirty="0"/>
            </a:br>
            <a:endParaRPr lang="sv-SE" sz="1200" dirty="0"/>
          </a:p>
        </p:txBody>
      </p:sp>
      <p:sp>
        <p:nvSpPr>
          <p:cNvPr id="4" name="Platshållare för text 3"/>
          <p:cNvSpPr>
            <a:spLocks noGrp="1"/>
          </p:cNvSpPr>
          <p:nvPr>
            <p:ph type="body" sz="quarter" idx="10"/>
          </p:nvPr>
        </p:nvSpPr>
        <p:spPr/>
        <p:txBody>
          <a:bodyPr>
            <a:normAutofit/>
          </a:bodyPr>
          <a:lstStyle/>
          <a:p>
            <a:r>
              <a:rPr lang="sv-SE" dirty="0"/>
              <a:t>Frågor och svar - Utbytesstudier</a:t>
            </a:r>
          </a:p>
        </p:txBody>
      </p:sp>
      <p:sp>
        <p:nvSpPr>
          <p:cNvPr id="5" name="Platshållare för datum 4"/>
          <p:cNvSpPr>
            <a:spLocks noGrp="1"/>
          </p:cNvSpPr>
          <p:nvPr>
            <p:ph type="dt" sz="half" idx="16"/>
          </p:nvPr>
        </p:nvSpPr>
        <p:spPr/>
        <p:txBody>
          <a:bodyPr/>
          <a:lstStyle/>
          <a:p>
            <a:fld id="{1411CAED-74FD-4786-B655-D892B3955AF6}" type="datetime1">
              <a:rPr lang="sv-SE" smtClean="0"/>
              <a:t>2017-11-15</a:t>
            </a:fld>
            <a:endParaRPr lang="sv-SE" dirty="0"/>
          </a:p>
        </p:txBody>
      </p:sp>
      <p:sp>
        <p:nvSpPr>
          <p:cNvPr id="6" name="Platshållare för sidfot 5"/>
          <p:cNvSpPr>
            <a:spLocks noGrp="1"/>
          </p:cNvSpPr>
          <p:nvPr>
            <p:ph type="ftr" sz="quarter" idx="17"/>
          </p:nvPr>
        </p:nvSpPr>
        <p:spPr/>
        <p:txBody>
          <a:bodyPr/>
          <a:lstStyle/>
          <a:p>
            <a:endParaRPr lang="sv-SE" dirty="0"/>
          </a:p>
        </p:txBody>
      </p:sp>
      <p:sp>
        <p:nvSpPr>
          <p:cNvPr id="7" name="Platshållare för bildnummer 6"/>
          <p:cNvSpPr>
            <a:spLocks noGrp="1"/>
          </p:cNvSpPr>
          <p:nvPr>
            <p:ph type="sldNum" sz="quarter" idx="18"/>
          </p:nvPr>
        </p:nvSpPr>
        <p:spPr/>
        <p:txBody>
          <a:bodyPr/>
          <a:lstStyle/>
          <a:p>
            <a:fld id="{BC9718A5-DA10-9E40-8151-F2E3306E85CE}" type="slidenum">
              <a:rPr lang="sv-SE" smtClean="0"/>
              <a:pPr/>
              <a:t>11</a:t>
            </a:fld>
            <a:endParaRPr lang="sv-SE" dirty="0"/>
          </a:p>
        </p:txBody>
      </p:sp>
    </p:spTree>
    <p:extLst>
      <p:ext uri="{BB962C8B-B14F-4D97-AF65-F5344CB8AC3E}">
        <p14:creationId xmlns:p14="http://schemas.microsoft.com/office/powerpoint/2010/main" val="1857403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a:xfrm>
            <a:off x="489396" y="1825279"/>
            <a:ext cx="8100811" cy="2618134"/>
          </a:xfrm>
        </p:spPr>
        <p:txBody>
          <a:bodyPr>
            <a:normAutofit/>
          </a:bodyPr>
          <a:lstStyle/>
          <a:p>
            <a:pPr marL="0" indent="0">
              <a:buNone/>
            </a:pPr>
            <a:r>
              <a:rPr lang="sv-SE" b="0" dirty="0"/>
              <a:t>Är Utbytesåtagande = planerade studier och Utbytestillfället = faktiska studier?</a:t>
            </a:r>
          </a:p>
          <a:p>
            <a:pPr marL="0" indent="0">
              <a:buNone/>
            </a:pPr>
            <a:endParaRPr lang="sv-SE" b="0" dirty="0"/>
          </a:p>
          <a:p>
            <a:pPr marL="0" indent="0">
              <a:buNone/>
            </a:pPr>
            <a:r>
              <a:rPr lang="sv-SE" b="0" dirty="0"/>
              <a:t>Oavsett vilket behöver CSN veta under vilka veckor studierna bedrivs.</a:t>
            </a:r>
          </a:p>
        </p:txBody>
      </p:sp>
      <p:sp>
        <p:nvSpPr>
          <p:cNvPr id="3" name="Rubrik 2"/>
          <p:cNvSpPr>
            <a:spLocks noGrp="1"/>
          </p:cNvSpPr>
          <p:nvPr>
            <p:ph type="title"/>
          </p:nvPr>
        </p:nvSpPr>
        <p:spPr/>
        <p:txBody>
          <a:bodyPr>
            <a:normAutofit fontScale="90000"/>
          </a:bodyPr>
          <a:lstStyle/>
          <a:p>
            <a:r>
              <a:rPr lang="sv-SE" sz="1600" b="0" i="1" dirty="0"/>
              <a:t>Vi skulle behöva få bekräftat vilken studieperiod CSN kommer titta på när det gäller utresande utbytesstudenter. Utbytestillfället har en studieperiod men utbytesåtagandet kan ha en annan. Vi har uppfattat att CSN kommer göra sina bedömningar utifrån kurstillfällen. Kan vi likställa utbytesåtagandet med kurstillfället så det är detta de kommer titta på? </a:t>
            </a:r>
            <a:br>
              <a:rPr lang="sv-SE" sz="1600" b="0" dirty="0"/>
            </a:br>
            <a:endParaRPr lang="sv-SE" sz="1600" b="0" dirty="0"/>
          </a:p>
        </p:txBody>
      </p:sp>
      <p:sp>
        <p:nvSpPr>
          <p:cNvPr id="4" name="Platshållare för text 3"/>
          <p:cNvSpPr>
            <a:spLocks noGrp="1"/>
          </p:cNvSpPr>
          <p:nvPr>
            <p:ph type="body" sz="quarter" idx="10"/>
          </p:nvPr>
        </p:nvSpPr>
        <p:spPr/>
        <p:txBody>
          <a:bodyPr/>
          <a:lstStyle/>
          <a:p>
            <a:r>
              <a:rPr lang="sv-SE" dirty="0"/>
              <a:t>Frågor och svar</a:t>
            </a:r>
          </a:p>
        </p:txBody>
      </p:sp>
      <p:sp>
        <p:nvSpPr>
          <p:cNvPr id="5" name="Platshållare för datum 4"/>
          <p:cNvSpPr>
            <a:spLocks noGrp="1"/>
          </p:cNvSpPr>
          <p:nvPr>
            <p:ph type="dt" sz="half" idx="16"/>
          </p:nvPr>
        </p:nvSpPr>
        <p:spPr/>
        <p:txBody>
          <a:bodyPr/>
          <a:lstStyle/>
          <a:p>
            <a:fld id="{1411CAED-74FD-4786-B655-D892B3955AF6}" type="datetime1">
              <a:rPr lang="sv-SE" smtClean="0"/>
              <a:t>2017-11-15</a:t>
            </a:fld>
            <a:endParaRPr lang="sv-SE" dirty="0"/>
          </a:p>
        </p:txBody>
      </p:sp>
      <p:sp>
        <p:nvSpPr>
          <p:cNvPr id="6" name="Platshållare för sidfot 5"/>
          <p:cNvSpPr>
            <a:spLocks noGrp="1"/>
          </p:cNvSpPr>
          <p:nvPr>
            <p:ph type="ftr" sz="quarter" idx="17"/>
          </p:nvPr>
        </p:nvSpPr>
        <p:spPr/>
        <p:txBody>
          <a:bodyPr/>
          <a:lstStyle/>
          <a:p>
            <a:endParaRPr lang="sv-SE" dirty="0"/>
          </a:p>
        </p:txBody>
      </p:sp>
      <p:sp>
        <p:nvSpPr>
          <p:cNvPr id="7" name="Platshållare för bildnummer 6"/>
          <p:cNvSpPr>
            <a:spLocks noGrp="1"/>
          </p:cNvSpPr>
          <p:nvPr>
            <p:ph type="sldNum" sz="quarter" idx="18"/>
          </p:nvPr>
        </p:nvSpPr>
        <p:spPr/>
        <p:txBody>
          <a:bodyPr/>
          <a:lstStyle/>
          <a:p>
            <a:fld id="{BC9718A5-DA10-9E40-8151-F2E3306E85CE}" type="slidenum">
              <a:rPr lang="sv-SE" smtClean="0"/>
              <a:pPr/>
              <a:t>12</a:t>
            </a:fld>
            <a:endParaRPr lang="sv-SE" dirty="0"/>
          </a:p>
        </p:txBody>
      </p:sp>
    </p:spTree>
    <p:extLst>
      <p:ext uri="{BB962C8B-B14F-4D97-AF65-F5344CB8AC3E}">
        <p14:creationId xmlns:p14="http://schemas.microsoft.com/office/powerpoint/2010/main" val="818208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p:txBody>
          <a:bodyPr/>
          <a:lstStyle/>
          <a:p>
            <a:pPr marL="0" indent="0">
              <a:buNone/>
            </a:pPr>
            <a:r>
              <a:rPr lang="sv-SE" b="0" dirty="0"/>
              <a:t>Här är vi osäkra på vad som menas med omkopplingar men vid byten får CSN nya kurskoder.</a:t>
            </a:r>
          </a:p>
        </p:txBody>
      </p:sp>
      <p:sp>
        <p:nvSpPr>
          <p:cNvPr id="3" name="Rubrik 2"/>
          <p:cNvSpPr>
            <a:spLocks noGrp="1"/>
          </p:cNvSpPr>
          <p:nvPr>
            <p:ph type="title"/>
          </p:nvPr>
        </p:nvSpPr>
        <p:spPr/>
        <p:txBody>
          <a:bodyPr>
            <a:normAutofit fontScale="90000"/>
          </a:bodyPr>
          <a:lstStyle/>
          <a:p>
            <a:r>
              <a:rPr lang="sv-SE" b="0" i="1" dirty="0"/>
              <a:t>Vid omkopplingar på kurs- och programtillfällen </a:t>
            </a:r>
            <a:br>
              <a:rPr lang="sv-SE" b="0" i="1" dirty="0"/>
            </a:br>
            <a:r>
              <a:rPr lang="sv-SE" b="0" i="1" dirty="0"/>
              <a:t>– ser CSN rätt uppgifter? </a:t>
            </a:r>
            <a:br>
              <a:rPr lang="sv-SE" dirty="0"/>
            </a:br>
            <a:endParaRPr lang="sv-SE" dirty="0"/>
          </a:p>
        </p:txBody>
      </p:sp>
      <p:sp>
        <p:nvSpPr>
          <p:cNvPr id="4" name="Platshållare för text 3"/>
          <p:cNvSpPr>
            <a:spLocks noGrp="1"/>
          </p:cNvSpPr>
          <p:nvPr>
            <p:ph type="body" sz="quarter" idx="10"/>
          </p:nvPr>
        </p:nvSpPr>
        <p:spPr/>
        <p:txBody>
          <a:bodyPr/>
          <a:lstStyle/>
          <a:p>
            <a:r>
              <a:rPr lang="sv-SE" dirty="0"/>
              <a:t>Frågor och svar</a:t>
            </a:r>
          </a:p>
        </p:txBody>
      </p:sp>
      <p:sp>
        <p:nvSpPr>
          <p:cNvPr id="5" name="Platshållare för datum 4"/>
          <p:cNvSpPr>
            <a:spLocks noGrp="1"/>
          </p:cNvSpPr>
          <p:nvPr>
            <p:ph type="dt" sz="half" idx="16"/>
          </p:nvPr>
        </p:nvSpPr>
        <p:spPr/>
        <p:txBody>
          <a:bodyPr/>
          <a:lstStyle/>
          <a:p>
            <a:fld id="{1411CAED-74FD-4786-B655-D892B3955AF6}" type="datetime1">
              <a:rPr lang="sv-SE" smtClean="0"/>
              <a:t>2017-11-15</a:t>
            </a:fld>
            <a:endParaRPr lang="sv-SE" dirty="0"/>
          </a:p>
        </p:txBody>
      </p:sp>
      <p:sp>
        <p:nvSpPr>
          <p:cNvPr id="6" name="Platshållare för sidfot 5"/>
          <p:cNvSpPr>
            <a:spLocks noGrp="1"/>
          </p:cNvSpPr>
          <p:nvPr>
            <p:ph type="ftr" sz="quarter" idx="17"/>
          </p:nvPr>
        </p:nvSpPr>
        <p:spPr/>
        <p:txBody>
          <a:bodyPr/>
          <a:lstStyle/>
          <a:p>
            <a:endParaRPr lang="sv-SE" dirty="0"/>
          </a:p>
        </p:txBody>
      </p:sp>
      <p:sp>
        <p:nvSpPr>
          <p:cNvPr id="7" name="Platshållare för bildnummer 6"/>
          <p:cNvSpPr>
            <a:spLocks noGrp="1"/>
          </p:cNvSpPr>
          <p:nvPr>
            <p:ph type="sldNum" sz="quarter" idx="18"/>
          </p:nvPr>
        </p:nvSpPr>
        <p:spPr/>
        <p:txBody>
          <a:bodyPr/>
          <a:lstStyle/>
          <a:p>
            <a:fld id="{BC9718A5-DA10-9E40-8151-F2E3306E85CE}" type="slidenum">
              <a:rPr lang="sv-SE" smtClean="0"/>
              <a:pPr/>
              <a:t>13</a:t>
            </a:fld>
            <a:endParaRPr lang="sv-SE" dirty="0"/>
          </a:p>
        </p:txBody>
      </p:sp>
    </p:spTree>
    <p:extLst>
      <p:ext uri="{BB962C8B-B14F-4D97-AF65-F5344CB8AC3E}">
        <p14:creationId xmlns:p14="http://schemas.microsoft.com/office/powerpoint/2010/main" val="3337640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bild 5"/>
          <p:cNvPicPr>
            <a:picLocks noGrp="1" noChangeAspect="1"/>
          </p:cNvPicPr>
          <p:nvPr>
            <p:ph type="pic" sz="quarter" idx="15"/>
          </p:nvPr>
        </p:nvPicPr>
        <p:blipFill>
          <a:blip r:embed="rId2" cstate="print">
            <a:extLst>
              <a:ext uri="{28A0092B-C50C-407E-A947-70E740481C1C}">
                <a14:useLocalDpi xmlns:a14="http://schemas.microsoft.com/office/drawing/2010/main"/>
              </a:ext>
            </a:extLst>
          </a:blip>
          <a:srcRect/>
          <a:stretch>
            <a:fillRect/>
          </a:stretch>
        </p:blipFill>
        <p:spPr/>
      </p:pic>
      <p:sp>
        <p:nvSpPr>
          <p:cNvPr id="3" name="Platshållare för text 2"/>
          <p:cNvSpPr>
            <a:spLocks noGrp="1"/>
          </p:cNvSpPr>
          <p:nvPr>
            <p:ph type="body" sz="quarter" idx="11"/>
          </p:nvPr>
        </p:nvSpPr>
        <p:spPr>
          <a:xfrm>
            <a:off x="2060355" y="2974478"/>
            <a:ext cx="4860000" cy="513731"/>
          </a:xfrm>
        </p:spPr>
        <p:txBody>
          <a:bodyPr>
            <a:noAutofit/>
          </a:bodyPr>
          <a:lstStyle/>
          <a:p>
            <a:endParaRPr lang="sv-SE" sz="2400" dirty="0">
              <a:solidFill>
                <a:schemeClr val="bg1"/>
              </a:solidFill>
            </a:endParaRPr>
          </a:p>
        </p:txBody>
      </p:sp>
      <p:sp>
        <p:nvSpPr>
          <p:cNvPr id="4" name="Rubrik 3"/>
          <p:cNvSpPr>
            <a:spLocks noGrp="1"/>
          </p:cNvSpPr>
          <p:nvPr>
            <p:ph type="title"/>
          </p:nvPr>
        </p:nvSpPr>
        <p:spPr>
          <a:xfrm>
            <a:off x="1430355" y="2254478"/>
            <a:ext cx="6120000" cy="720000"/>
          </a:xfrm>
        </p:spPr>
        <p:txBody>
          <a:bodyPr/>
          <a:lstStyle/>
          <a:p>
            <a:r>
              <a:rPr lang="sv-SE" dirty="0"/>
              <a:t>Vi gör studier möjligt.</a:t>
            </a:r>
          </a:p>
        </p:txBody>
      </p:sp>
      <p:sp>
        <p:nvSpPr>
          <p:cNvPr id="5" name="Platshållare för datum 4"/>
          <p:cNvSpPr>
            <a:spLocks noGrp="1"/>
          </p:cNvSpPr>
          <p:nvPr>
            <p:ph type="dt" sz="half" idx="16"/>
          </p:nvPr>
        </p:nvSpPr>
        <p:spPr/>
        <p:txBody>
          <a:bodyPr/>
          <a:lstStyle/>
          <a:p>
            <a:fld id="{23D150BE-6382-43E4-9FEC-0910A48D6AAB}" type="datetime1">
              <a:rPr lang="sv-SE">
                <a:solidFill>
                  <a:srgbClr val="000000"/>
                </a:solidFill>
              </a:rPr>
              <a:pPr/>
              <a:t>2017-11-15</a:t>
            </a:fld>
            <a:endParaRPr dirty="0">
              <a:solidFill>
                <a:srgbClr val="000000"/>
              </a:solidFill>
            </a:endParaRPr>
          </a:p>
        </p:txBody>
      </p:sp>
    </p:spTree>
    <p:extLst>
      <p:ext uri="{BB962C8B-B14F-4D97-AF65-F5344CB8AC3E}">
        <p14:creationId xmlns:p14="http://schemas.microsoft.com/office/powerpoint/2010/main" val="319729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a:xfrm>
            <a:off x="979463" y="1150998"/>
            <a:ext cx="6480000" cy="3292415"/>
          </a:xfrm>
        </p:spPr>
        <p:txBody>
          <a:bodyPr>
            <a:normAutofit fontScale="62500" lnSpcReduction="20000"/>
          </a:bodyPr>
          <a:lstStyle/>
          <a:p>
            <a:pPr marL="0" indent="0">
              <a:buNone/>
            </a:pPr>
            <a:r>
              <a:rPr lang="sv-SE" dirty="0"/>
              <a:t>För att kunna bedöma studiestödsärenden behöver CSN uppgifter från lärosätena. Uppgifterna behövs bland annat för att kunna </a:t>
            </a:r>
          </a:p>
          <a:p>
            <a:r>
              <a:rPr lang="sv-SE" dirty="0"/>
              <a:t>bedöma hur mycket studiemedel den studerande har rätt till </a:t>
            </a:r>
          </a:p>
          <a:p>
            <a:r>
              <a:rPr lang="sv-SE" dirty="0"/>
              <a:t>verkställa utbetalningar </a:t>
            </a:r>
          </a:p>
          <a:p>
            <a:r>
              <a:rPr lang="sv-SE" dirty="0"/>
              <a:t>avgöra den studerandes rätt till fortsatta studiemedel. </a:t>
            </a:r>
          </a:p>
          <a:p>
            <a:pPr marL="0" indent="0">
              <a:buNone/>
            </a:pPr>
            <a:endParaRPr lang="sv-SE" dirty="0"/>
          </a:p>
          <a:p>
            <a:pPr marL="0" indent="0">
              <a:buNone/>
            </a:pPr>
            <a:r>
              <a:rPr lang="sv-SE" dirty="0"/>
              <a:t>Av studiestödsförordningen (</a:t>
            </a:r>
            <a:r>
              <a:rPr lang="sv-SE" dirty="0">
                <a:hlinkClick r:id="rId2"/>
              </a:rPr>
              <a:t>2000:655</a:t>
            </a:r>
            <a:r>
              <a:rPr lang="sv-SE" dirty="0"/>
              <a:t>), 6 kap. 10§, framgår att lärosätena ska lämna uppgifter om utbildning, studietid, studiernas omfattning, studieaktivitet och studieresultat till CSN. Myndigheten har även bemyndigats att meddela närmare föreskrifter, </a:t>
            </a:r>
            <a:r>
              <a:rPr lang="sv-SE" dirty="0">
                <a:hlinkClick r:id="rId3"/>
              </a:rPr>
              <a:t>CSNFS  2001:1</a:t>
            </a:r>
            <a:r>
              <a:rPr lang="sv-SE" dirty="0"/>
              <a:t>, 19 kap. 2 – 6§§.</a:t>
            </a:r>
          </a:p>
          <a:p>
            <a:pPr marL="0" indent="0">
              <a:buNone/>
            </a:pPr>
            <a:endParaRPr lang="sv-SE" dirty="0"/>
          </a:p>
          <a:p>
            <a:pPr marL="0" indent="0">
              <a:buNone/>
            </a:pPr>
            <a:r>
              <a:rPr lang="sv-SE" dirty="0"/>
              <a:t>Förordningen om redovisning av studier m.m. vid universitet och högskolor (</a:t>
            </a:r>
            <a:r>
              <a:rPr lang="sv-SE" dirty="0">
                <a:hlinkClick r:id="rId4"/>
              </a:rPr>
              <a:t>1993:1153</a:t>
            </a:r>
            <a:r>
              <a:rPr lang="sv-SE" dirty="0"/>
              <a:t>), 2 kap. 6§,</a:t>
            </a:r>
          </a:p>
          <a:p>
            <a:pPr marL="0" indent="0">
              <a:buNone/>
            </a:pPr>
            <a:r>
              <a:rPr lang="sv-SE" dirty="0"/>
              <a:t>reglerar att uppgifter får lämnas ”på medium för automatiserad behandling” från en högskolas studieregister om uppgifterna behövs för beviljande och utbetalning av studiestöd.</a:t>
            </a:r>
          </a:p>
        </p:txBody>
      </p:sp>
      <p:sp>
        <p:nvSpPr>
          <p:cNvPr id="3" name="Rubrik 2"/>
          <p:cNvSpPr>
            <a:spLocks noGrp="1"/>
          </p:cNvSpPr>
          <p:nvPr>
            <p:ph type="title"/>
          </p:nvPr>
        </p:nvSpPr>
        <p:spPr>
          <a:xfrm>
            <a:off x="431800" y="1105279"/>
            <a:ext cx="8280400" cy="45719"/>
          </a:xfrm>
        </p:spPr>
        <p:txBody>
          <a:bodyPr>
            <a:normAutofit fontScale="90000"/>
          </a:bodyPr>
          <a:lstStyle/>
          <a:p>
            <a:br>
              <a:rPr lang="sv-SE" dirty="0"/>
            </a:br>
            <a:endParaRPr lang="sv-SE" dirty="0"/>
          </a:p>
        </p:txBody>
      </p:sp>
      <p:sp>
        <p:nvSpPr>
          <p:cNvPr id="4" name="Platshållare för text 3"/>
          <p:cNvSpPr>
            <a:spLocks noGrp="1"/>
          </p:cNvSpPr>
          <p:nvPr>
            <p:ph type="body" sz="quarter" idx="10"/>
          </p:nvPr>
        </p:nvSpPr>
        <p:spPr>
          <a:xfrm>
            <a:off x="933718" y="518749"/>
            <a:ext cx="7778482" cy="576000"/>
          </a:xfrm>
        </p:spPr>
        <p:txBody>
          <a:bodyPr/>
          <a:lstStyle/>
          <a:p>
            <a:r>
              <a:rPr lang="sv-SE" dirty="0"/>
              <a:t>Juridiska förutsättningar §§</a:t>
            </a:r>
          </a:p>
        </p:txBody>
      </p:sp>
      <p:sp>
        <p:nvSpPr>
          <p:cNvPr id="5" name="Platshållare för datum 4"/>
          <p:cNvSpPr>
            <a:spLocks noGrp="1"/>
          </p:cNvSpPr>
          <p:nvPr>
            <p:ph type="dt" sz="half" idx="16"/>
          </p:nvPr>
        </p:nvSpPr>
        <p:spPr/>
        <p:txBody>
          <a:bodyPr/>
          <a:lstStyle/>
          <a:p>
            <a:fld id="{1411CAED-74FD-4786-B655-D892B3955AF6}" type="datetime1">
              <a:rPr lang="sv-SE" smtClean="0"/>
              <a:t>2017-11-15</a:t>
            </a:fld>
            <a:endParaRPr lang="sv-SE" dirty="0"/>
          </a:p>
        </p:txBody>
      </p:sp>
      <p:sp>
        <p:nvSpPr>
          <p:cNvPr id="6" name="Platshållare för sidfot 5"/>
          <p:cNvSpPr>
            <a:spLocks noGrp="1"/>
          </p:cNvSpPr>
          <p:nvPr>
            <p:ph type="ftr" sz="quarter" idx="17"/>
          </p:nvPr>
        </p:nvSpPr>
        <p:spPr/>
        <p:txBody>
          <a:bodyPr/>
          <a:lstStyle/>
          <a:p>
            <a:endParaRPr lang="sv-SE" dirty="0"/>
          </a:p>
        </p:txBody>
      </p:sp>
      <p:sp>
        <p:nvSpPr>
          <p:cNvPr id="7" name="Platshållare för bildnummer 6"/>
          <p:cNvSpPr>
            <a:spLocks noGrp="1"/>
          </p:cNvSpPr>
          <p:nvPr>
            <p:ph type="sldNum" sz="quarter" idx="18"/>
          </p:nvPr>
        </p:nvSpPr>
        <p:spPr/>
        <p:txBody>
          <a:bodyPr/>
          <a:lstStyle/>
          <a:p>
            <a:fld id="{BC9718A5-DA10-9E40-8151-F2E3306E85CE}" type="slidenum">
              <a:rPr lang="sv-SE" smtClean="0"/>
              <a:pPr/>
              <a:t>2</a:t>
            </a:fld>
            <a:endParaRPr lang="sv-SE" dirty="0"/>
          </a:p>
        </p:txBody>
      </p:sp>
    </p:spTree>
    <p:extLst>
      <p:ext uri="{BB962C8B-B14F-4D97-AF65-F5344CB8AC3E}">
        <p14:creationId xmlns:p14="http://schemas.microsoft.com/office/powerpoint/2010/main" val="143320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1"/>
          </p:nvPr>
        </p:nvSpPr>
        <p:spPr>
          <a:xfrm>
            <a:off x="1036749" y="1906074"/>
            <a:ext cx="7740203" cy="2975020"/>
          </a:xfrm>
        </p:spPr>
        <p:txBody>
          <a:bodyPr>
            <a:normAutofit/>
          </a:bodyPr>
          <a:lstStyle/>
          <a:p>
            <a:pPr algn="l"/>
            <a:r>
              <a:rPr lang="sv-SE" dirty="0"/>
              <a:t>Istället för att CSN får uppgifter på fil en gång per dygn, tillhandahåller Ladok3 uppgifterna direkt via två webbtjänster, REST och Atom </a:t>
            </a:r>
            <a:r>
              <a:rPr lang="sv-SE" dirty="0" err="1"/>
              <a:t>Feeds</a:t>
            </a:r>
            <a:r>
              <a:rPr lang="sv-SE" dirty="0"/>
              <a:t>. </a:t>
            </a:r>
          </a:p>
          <a:p>
            <a:pPr algn="l"/>
            <a:r>
              <a:rPr lang="sv-SE" dirty="0"/>
              <a:t>CSN anropar dessa nya webbtjänster för att hämta uppgifterna och lyssnar även av nya händelser.  </a:t>
            </a:r>
          </a:p>
          <a:p>
            <a:pPr algn="l"/>
            <a:endParaRPr lang="sv-SE" dirty="0"/>
          </a:p>
        </p:txBody>
      </p:sp>
      <p:sp>
        <p:nvSpPr>
          <p:cNvPr id="3" name="Rubrik 2"/>
          <p:cNvSpPr>
            <a:spLocks noGrp="1"/>
          </p:cNvSpPr>
          <p:nvPr>
            <p:ph type="title"/>
          </p:nvPr>
        </p:nvSpPr>
        <p:spPr>
          <a:xfrm>
            <a:off x="1036749" y="883202"/>
            <a:ext cx="6640327" cy="720000"/>
          </a:xfrm>
        </p:spPr>
        <p:txBody>
          <a:bodyPr>
            <a:normAutofit fontScale="90000"/>
          </a:bodyPr>
          <a:lstStyle/>
          <a:p>
            <a:pPr algn="l"/>
            <a:r>
              <a:rPr lang="sv-SE" dirty="0"/>
              <a:t>Ladok3 = ny teknik för CSN att hämta uppgifter</a:t>
            </a:r>
          </a:p>
        </p:txBody>
      </p:sp>
      <p:sp>
        <p:nvSpPr>
          <p:cNvPr id="4" name="Platshållare för datum 3"/>
          <p:cNvSpPr>
            <a:spLocks noGrp="1"/>
          </p:cNvSpPr>
          <p:nvPr>
            <p:ph type="dt" sz="half" idx="12"/>
          </p:nvPr>
        </p:nvSpPr>
        <p:spPr/>
        <p:txBody>
          <a:bodyPr/>
          <a:lstStyle/>
          <a:p>
            <a:fld id="{FE5F3568-4367-4F55-A8EE-503CE26582CA}" type="datetime1">
              <a:rPr lang="sv-SE" smtClean="0"/>
              <a:t>2017-11-15</a:t>
            </a:fld>
            <a:endParaRPr lang="sv-SE" dirty="0"/>
          </a:p>
        </p:txBody>
      </p:sp>
      <p:sp>
        <p:nvSpPr>
          <p:cNvPr id="5" name="Platshållare för sidfot 4"/>
          <p:cNvSpPr>
            <a:spLocks noGrp="1"/>
          </p:cNvSpPr>
          <p:nvPr>
            <p:ph type="ftr" sz="quarter" idx="13"/>
          </p:nvPr>
        </p:nvSpPr>
        <p:spPr/>
        <p:txBody>
          <a:bodyPr/>
          <a:lstStyle/>
          <a:p>
            <a:endParaRPr lang="sv-SE" dirty="0"/>
          </a:p>
        </p:txBody>
      </p:sp>
      <p:sp>
        <p:nvSpPr>
          <p:cNvPr id="6" name="Platshållare för bildnummer 5"/>
          <p:cNvSpPr>
            <a:spLocks noGrp="1"/>
          </p:cNvSpPr>
          <p:nvPr>
            <p:ph type="sldNum" sz="quarter" idx="14"/>
          </p:nvPr>
        </p:nvSpPr>
        <p:spPr/>
        <p:txBody>
          <a:bodyPr/>
          <a:lstStyle/>
          <a:p>
            <a:fld id="{BC9718A5-DA10-9E40-8151-F2E3306E85CE}" type="slidenum">
              <a:rPr lang="sv-SE" smtClean="0"/>
              <a:pPr/>
              <a:t>3</a:t>
            </a:fld>
            <a:endParaRPr lang="sv-SE" dirty="0"/>
          </a:p>
        </p:txBody>
      </p:sp>
    </p:spTree>
    <p:extLst>
      <p:ext uri="{BB962C8B-B14F-4D97-AF65-F5344CB8AC3E}">
        <p14:creationId xmlns:p14="http://schemas.microsoft.com/office/powerpoint/2010/main" val="3147392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endParaRPr lang="sv-SE"/>
          </a:p>
        </p:txBody>
      </p:sp>
      <p:sp>
        <p:nvSpPr>
          <p:cNvPr id="4" name="Platshållare för text 3"/>
          <p:cNvSpPr>
            <a:spLocks noGrp="1"/>
          </p:cNvSpPr>
          <p:nvPr>
            <p:ph type="body" sz="quarter" idx="10"/>
          </p:nvPr>
        </p:nvSpPr>
        <p:spPr/>
        <p:txBody>
          <a:bodyPr>
            <a:normAutofit fontScale="92500"/>
          </a:bodyPr>
          <a:lstStyle/>
          <a:p>
            <a:r>
              <a:rPr lang="sv-SE" dirty="0"/>
              <a:t>L3 ger nya möjligheter för CSN</a:t>
            </a:r>
          </a:p>
          <a:p>
            <a:endParaRPr lang="sv-SE" dirty="0"/>
          </a:p>
        </p:txBody>
      </p:sp>
      <p:sp>
        <p:nvSpPr>
          <p:cNvPr id="5" name="Platshållare för text 4"/>
          <p:cNvSpPr>
            <a:spLocks noGrp="1"/>
          </p:cNvSpPr>
          <p:nvPr>
            <p:ph type="body" sz="quarter" idx="27"/>
          </p:nvPr>
        </p:nvSpPr>
        <p:spPr>
          <a:xfrm>
            <a:off x="431800" y="1706451"/>
            <a:ext cx="4140200" cy="2736962"/>
          </a:xfrm>
        </p:spPr>
        <p:txBody>
          <a:bodyPr/>
          <a:lstStyle/>
          <a:p>
            <a:pPr>
              <a:lnSpc>
                <a:spcPct val="100000"/>
              </a:lnSpc>
            </a:pPr>
            <a:r>
              <a:rPr lang="sv-SE" dirty="0"/>
              <a:t>Bättre uppgifter om de studerande gällande studiedeltagande – rätt belopp</a:t>
            </a:r>
          </a:p>
          <a:p>
            <a:r>
              <a:rPr lang="sv-SE" dirty="0"/>
              <a:t>Förutsättningar att fatta beslut direkt</a:t>
            </a:r>
          </a:p>
          <a:p>
            <a:pPr marL="0" indent="0">
              <a:buNone/>
            </a:pPr>
            <a:endParaRPr lang="sv-SE" dirty="0"/>
          </a:p>
          <a:p>
            <a:endParaRPr lang="sv-SE" dirty="0"/>
          </a:p>
        </p:txBody>
      </p:sp>
      <p:sp>
        <p:nvSpPr>
          <p:cNvPr id="6" name="Platshållare för datum 5"/>
          <p:cNvSpPr>
            <a:spLocks noGrp="1"/>
          </p:cNvSpPr>
          <p:nvPr>
            <p:ph type="dt" sz="half" idx="28"/>
          </p:nvPr>
        </p:nvSpPr>
        <p:spPr/>
        <p:txBody>
          <a:bodyPr/>
          <a:lstStyle/>
          <a:p>
            <a:fld id="{0F991A2B-A288-442A-B564-C6336A0F398E}" type="datetime1">
              <a:rPr lang="sv-SE" smtClean="0"/>
              <a:t>2017-11-15</a:t>
            </a:fld>
            <a:endParaRPr lang="sv-SE" dirty="0"/>
          </a:p>
        </p:txBody>
      </p:sp>
      <p:sp>
        <p:nvSpPr>
          <p:cNvPr id="7" name="Platshållare för sidfot 6"/>
          <p:cNvSpPr>
            <a:spLocks noGrp="1"/>
          </p:cNvSpPr>
          <p:nvPr>
            <p:ph type="ftr" sz="quarter" idx="29"/>
          </p:nvPr>
        </p:nvSpPr>
        <p:spPr/>
        <p:txBody>
          <a:bodyPr/>
          <a:lstStyle/>
          <a:p>
            <a:endParaRPr lang="sv-SE" dirty="0"/>
          </a:p>
        </p:txBody>
      </p:sp>
      <p:sp>
        <p:nvSpPr>
          <p:cNvPr id="8" name="Platshållare för bildnummer 7"/>
          <p:cNvSpPr>
            <a:spLocks noGrp="1"/>
          </p:cNvSpPr>
          <p:nvPr>
            <p:ph type="sldNum" sz="quarter" idx="30"/>
          </p:nvPr>
        </p:nvSpPr>
        <p:spPr/>
        <p:txBody>
          <a:bodyPr/>
          <a:lstStyle/>
          <a:p>
            <a:fld id="{BC9718A5-DA10-9E40-8151-F2E3306E85CE}" type="slidenum">
              <a:rPr lang="sv-SE" smtClean="0"/>
              <a:pPr/>
              <a:t>4</a:t>
            </a:fld>
            <a:endParaRPr lang="sv-SE" dirty="0"/>
          </a:p>
        </p:txBody>
      </p:sp>
      <p:pic>
        <p:nvPicPr>
          <p:cNvPr id="1026" name="Picture 2" descr="http://www.csn.se/polopoly_fs/1.1856!/image/pressbild_arton167x250.jpg"/>
          <p:cNvPicPr>
            <a:picLocks noGrp="1" noChangeAspect="1" noChangeArrowheads="1"/>
          </p:cNvPicPr>
          <p:nvPr>
            <p:ph type="pic" sz="quarter" idx="23"/>
          </p:nvPr>
        </p:nvPicPr>
        <p:blipFill>
          <a:blip r:embed="rId2">
            <a:extLst>
              <a:ext uri="{28A0092B-C50C-407E-A947-70E740481C1C}">
                <a14:useLocalDpi xmlns:a14="http://schemas.microsoft.com/office/drawing/2010/main" val="0"/>
              </a:ext>
            </a:extLst>
          </a:blip>
          <a:srcRect t="9980" b="9980"/>
          <a:stretch>
            <a:fillRect/>
          </a:stretch>
        </p:blipFill>
        <p:spPr bwMode="auto">
          <a:xfrm>
            <a:off x="5435601" y="322409"/>
            <a:ext cx="3347792" cy="4011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38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800" dirty="0"/>
              <a:t>CSN:s elektroniska informationsutbyte med </a:t>
            </a:r>
            <a:r>
              <a:rPr lang="sv-SE" sz="1800" dirty="0" err="1"/>
              <a:t>Ladok</a:t>
            </a:r>
            <a:r>
              <a:rPr lang="sv-SE" sz="1800" dirty="0"/>
              <a:t> berör 280 000 högskolestuderande. </a:t>
            </a:r>
            <a:br>
              <a:rPr lang="sv-SE" sz="1800" dirty="0"/>
            </a:br>
            <a:endParaRPr lang="sv-SE" sz="1800" dirty="0"/>
          </a:p>
        </p:txBody>
      </p:sp>
      <p:sp>
        <p:nvSpPr>
          <p:cNvPr id="4" name="Platshållare för text 3"/>
          <p:cNvSpPr>
            <a:spLocks noGrp="1"/>
          </p:cNvSpPr>
          <p:nvPr>
            <p:ph type="body" sz="quarter" idx="14"/>
          </p:nvPr>
        </p:nvSpPr>
        <p:spPr/>
        <p:txBody>
          <a:bodyPr/>
          <a:lstStyle/>
          <a:p>
            <a:r>
              <a:rPr lang="sv-SE" dirty="0"/>
              <a:t>Uppgifter som CSN hämtar från </a:t>
            </a:r>
            <a:r>
              <a:rPr lang="sv-SE" dirty="0" err="1"/>
              <a:t>Ladok</a:t>
            </a:r>
            <a:endParaRPr lang="sv-SE" dirty="0"/>
          </a:p>
        </p:txBody>
      </p:sp>
      <p:sp>
        <p:nvSpPr>
          <p:cNvPr id="5" name="Platshållare för datum 4"/>
          <p:cNvSpPr>
            <a:spLocks noGrp="1"/>
          </p:cNvSpPr>
          <p:nvPr>
            <p:ph type="dt" sz="half" idx="15"/>
          </p:nvPr>
        </p:nvSpPr>
        <p:spPr/>
        <p:txBody>
          <a:bodyPr/>
          <a:lstStyle/>
          <a:p>
            <a:fld id="{7B59A3C7-FFD6-4ADD-8811-E9077063E920}" type="datetime1">
              <a:rPr lang="sv-SE" smtClean="0"/>
              <a:t>2017-11-15</a:t>
            </a:fld>
            <a:endParaRPr lang="sv-SE" dirty="0"/>
          </a:p>
        </p:txBody>
      </p:sp>
      <p:sp>
        <p:nvSpPr>
          <p:cNvPr id="6" name="Platshållare för sidfot 5"/>
          <p:cNvSpPr>
            <a:spLocks noGrp="1"/>
          </p:cNvSpPr>
          <p:nvPr>
            <p:ph type="ftr" sz="quarter" idx="16"/>
          </p:nvPr>
        </p:nvSpPr>
        <p:spPr/>
        <p:txBody>
          <a:bodyPr/>
          <a:lstStyle/>
          <a:p>
            <a:endParaRPr lang="sv-SE" dirty="0"/>
          </a:p>
        </p:txBody>
      </p:sp>
      <p:sp>
        <p:nvSpPr>
          <p:cNvPr id="7" name="Platshållare för bildnummer 6"/>
          <p:cNvSpPr>
            <a:spLocks noGrp="1"/>
          </p:cNvSpPr>
          <p:nvPr>
            <p:ph type="sldNum" sz="quarter" idx="17"/>
          </p:nvPr>
        </p:nvSpPr>
        <p:spPr/>
        <p:txBody>
          <a:bodyPr/>
          <a:lstStyle/>
          <a:p>
            <a:fld id="{BC9718A5-DA10-9E40-8151-F2E3306E85CE}" type="slidenum">
              <a:rPr lang="sv-SE" smtClean="0"/>
              <a:pPr/>
              <a:t>5</a:t>
            </a:fld>
            <a:endParaRPr lang="sv-SE" dirty="0"/>
          </a:p>
        </p:txBody>
      </p:sp>
      <p:pic>
        <p:nvPicPr>
          <p:cNvPr id="10" name="Platshållare för innehåll 6"/>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920838" y="1719329"/>
            <a:ext cx="6774945" cy="3078051"/>
          </a:xfrm>
          <a:prstGeom prst="rect">
            <a:avLst/>
          </a:prstGeom>
          <a:noFill/>
          <a:ln>
            <a:noFill/>
          </a:ln>
        </p:spPr>
      </p:pic>
      <p:sp>
        <p:nvSpPr>
          <p:cNvPr id="11" name="Rektangel med rundade hörn 10"/>
          <p:cNvSpPr/>
          <p:nvPr/>
        </p:nvSpPr>
        <p:spPr>
          <a:xfrm>
            <a:off x="3155324" y="2691684"/>
            <a:ext cx="1004551" cy="2105695"/>
          </a:xfrm>
          <a:prstGeom prst="roundRect">
            <a:avLst/>
          </a:prstGeom>
          <a:no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2" name="Rektangel med rundade hörn 11"/>
          <p:cNvSpPr/>
          <p:nvPr/>
        </p:nvSpPr>
        <p:spPr>
          <a:xfrm>
            <a:off x="5383369" y="2691685"/>
            <a:ext cx="2266682" cy="2105695"/>
          </a:xfrm>
          <a:prstGeom prst="roundRect">
            <a:avLst/>
          </a:prstGeom>
          <a:no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3" name="textruta 12"/>
          <p:cNvSpPr txBox="1"/>
          <p:nvPr/>
        </p:nvSpPr>
        <p:spPr>
          <a:xfrm>
            <a:off x="57538" y="2089977"/>
            <a:ext cx="726481" cy="215444"/>
          </a:xfrm>
          <a:prstGeom prst="rect">
            <a:avLst/>
          </a:prstGeom>
          <a:noFill/>
        </p:spPr>
        <p:txBody>
          <a:bodyPr wrap="none" rtlCol="0" anchor="ctr">
            <a:spAutoFit/>
          </a:bodyPr>
          <a:lstStyle/>
          <a:p>
            <a:pPr algn="ctr"/>
            <a:r>
              <a:rPr lang="sv-SE" sz="800" b="1" dirty="0">
                <a:solidFill>
                  <a:schemeClr val="tx1"/>
                </a:solidFill>
                <a:latin typeface="+mj-lt"/>
              </a:rPr>
              <a:t>Hösttermin</a:t>
            </a:r>
          </a:p>
        </p:txBody>
      </p:sp>
      <p:sp>
        <p:nvSpPr>
          <p:cNvPr id="3" name="textruta 2"/>
          <p:cNvSpPr txBox="1"/>
          <p:nvPr/>
        </p:nvSpPr>
        <p:spPr>
          <a:xfrm>
            <a:off x="2673077" y="3467813"/>
            <a:ext cx="488054" cy="200055"/>
          </a:xfrm>
          <a:prstGeom prst="rect">
            <a:avLst/>
          </a:prstGeom>
          <a:noFill/>
        </p:spPr>
        <p:txBody>
          <a:bodyPr wrap="square" rtlCol="0" anchor="ctr">
            <a:spAutoFit/>
          </a:bodyPr>
          <a:lstStyle/>
          <a:p>
            <a:pPr algn="ctr"/>
            <a:r>
              <a:rPr lang="sv-SE" sz="700" b="1" dirty="0">
                <a:solidFill>
                  <a:schemeClr val="tx1">
                    <a:lumMod val="50000"/>
                    <a:lumOff val="50000"/>
                  </a:schemeClr>
                </a:solidFill>
                <a:latin typeface="+mj-lt"/>
              </a:rPr>
              <a:t>UHR</a:t>
            </a:r>
          </a:p>
        </p:txBody>
      </p:sp>
      <p:sp>
        <p:nvSpPr>
          <p:cNvPr id="8" name="Rektangel 7"/>
          <p:cNvSpPr/>
          <p:nvPr/>
        </p:nvSpPr>
        <p:spPr>
          <a:xfrm>
            <a:off x="2810519" y="3467813"/>
            <a:ext cx="235611" cy="200055"/>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sv-SE" sz="700" b="1" dirty="0">
                <a:solidFill>
                  <a:schemeClr val="tx1">
                    <a:lumMod val="50000"/>
                    <a:lumOff val="50000"/>
                  </a:schemeClr>
                </a:solidFill>
              </a:rPr>
              <a:t>UHR</a:t>
            </a:r>
          </a:p>
        </p:txBody>
      </p:sp>
      <p:sp>
        <p:nvSpPr>
          <p:cNvPr id="9" name="textruta 8"/>
          <p:cNvSpPr txBox="1"/>
          <p:nvPr/>
        </p:nvSpPr>
        <p:spPr>
          <a:xfrm>
            <a:off x="3309870" y="4345859"/>
            <a:ext cx="618186" cy="246221"/>
          </a:xfrm>
          <a:prstGeom prst="rect">
            <a:avLst/>
          </a:prstGeom>
          <a:noFill/>
        </p:spPr>
        <p:txBody>
          <a:bodyPr wrap="square" rtlCol="0" anchor="ctr">
            <a:spAutoFit/>
          </a:bodyPr>
          <a:lstStyle/>
          <a:p>
            <a:pPr algn="ctr"/>
            <a:r>
              <a:rPr lang="sv-SE" sz="1000" b="0" dirty="0" err="1">
                <a:solidFill>
                  <a:schemeClr val="tx1"/>
                </a:solidFill>
                <a:effectLst>
                  <a:outerShdw blurRad="38100" dist="38100" dir="2700000" algn="tl">
                    <a:srgbClr val="000000">
                      <a:alpha val="43137"/>
                    </a:srgbClr>
                  </a:outerShdw>
                </a:effectLst>
                <a:latin typeface="+mj-lt"/>
              </a:rPr>
              <a:t>Ladok</a:t>
            </a:r>
            <a:endParaRPr lang="sv-SE" sz="1000" b="0" dirty="0">
              <a:solidFill>
                <a:schemeClr val="tx1"/>
              </a:solidFill>
              <a:effectLst>
                <a:outerShdw blurRad="38100" dist="38100" dir="2700000" algn="tl">
                  <a:srgbClr val="000000">
                    <a:alpha val="43137"/>
                  </a:srgbClr>
                </a:outerShdw>
              </a:effectLst>
              <a:latin typeface="+mj-lt"/>
            </a:endParaRPr>
          </a:p>
        </p:txBody>
      </p:sp>
      <p:sp>
        <p:nvSpPr>
          <p:cNvPr id="14" name="textruta 13"/>
          <p:cNvSpPr txBox="1"/>
          <p:nvPr/>
        </p:nvSpPr>
        <p:spPr>
          <a:xfrm>
            <a:off x="5570113" y="4263895"/>
            <a:ext cx="579549" cy="338554"/>
          </a:xfrm>
          <a:prstGeom prst="rect">
            <a:avLst/>
          </a:prstGeom>
          <a:noFill/>
        </p:spPr>
        <p:txBody>
          <a:bodyPr wrap="square" rtlCol="0" anchor="ctr">
            <a:spAutoFit/>
          </a:bodyPr>
          <a:lstStyle/>
          <a:p>
            <a:pPr algn="ctr"/>
            <a:endParaRPr lang="sv-SE" sz="1600" b="0" dirty="0">
              <a:solidFill>
                <a:schemeClr val="tx1"/>
              </a:solidFill>
              <a:latin typeface="+mj-lt"/>
            </a:endParaRPr>
          </a:p>
        </p:txBody>
      </p:sp>
      <p:sp>
        <p:nvSpPr>
          <p:cNvPr id="15" name="textruta 14"/>
          <p:cNvSpPr txBox="1"/>
          <p:nvPr/>
        </p:nvSpPr>
        <p:spPr>
          <a:xfrm>
            <a:off x="5619482" y="4222748"/>
            <a:ext cx="618186" cy="246221"/>
          </a:xfrm>
          <a:prstGeom prst="rect">
            <a:avLst/>
          </a:prstGeom>
          <a:noFill/>
        </p:spPr>
        <p:txBody>
          <a:bodyPr wrap="square" rtlCol="0" anchor="ctr">
            <a:spAutoFit/>
          </a:bodyPr>
          <a:lstStyle/>
          <a:p>
            <a:pPr algn="ctr"/>
            <a:r>
              <a:rPr lang="sv-SE" sz="1000" b="0" dirty="0" err="1">
                <a:solidFill>
                  <a:schemeClr val="tx1"/>
                </a:solidFill>
                <a:effectLst>
                  <a:outerShdw blurRad="38100" dist="38100" dir="2700000" algn="tl">
                    <a:srgbClr val="000000">
                      <a:alpha val="43137"/>
                    </a:srgbClr>
                  </a:outerShdw>
                </a:effectLst>
                <a:latin typeface="+mj-lt"/>
              </a:rPr>
              <a:t>Ladok</a:t>
            </a:r>
            <a:endParaRPr lang="sv-SE" sz="1000" b="0" dirty="0">
              <a:solidFill>
                <a:schemeClr val="tx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843607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p:cNvSpPr>
            <a:spLocks noGrp="1"/>
          </p:cNvSpPr>
          <p:nvPr>
            <p:ph type="pic" sz="quarter" idx="12"/>
          </p:nvPr>
        </p:nvSpPr>
        <p:spPr/>
      </p:sp>
      <p:sp>
        <p:nvSpPr>
          <p:cNvPr id="3" name="Platshållare för text 2"/>
          <p:cNvSpPr>
            <a:spLocks noGrp="1"/>
          </p:cNvSpPr>
          <p:nvPr>
            <p:ph type="body" sz="quarter" idx="10"/>
          </p:nvPr>
        </p:nvSpPr>
        <p:spPr/>
        <p:txBody>
          <a:bodyPr/>
          <a:lstStyle/>
          <a:p>
            <a:r>
              <a:rPr lang="sv-SE" dirty="0" err="1"/>
              <a:t>LadokPing</a:t>
            </a:r>
            <a:endParaRPr lang="sv-SE" dirty="0"/>
          </a:p>
        </p:txBody>
      </p:sp>
      <p:sp>
        <p:nvSpPr>
          <p:cNvPr id="4" name="Rubrik 3"/>
          <p:cNvSpPr>
            <a:spLocks noGrp="1"/>
          </p:cNvSpPr>
          <p:nvPr>
            <p:ph type="title"/>
          </p:nvPr>
        </p:nvSpPr>
        <p:spPr/>
        <p:txBody>
          <a:bodyPr>
            <a:normAutofit fontScale="90000"/>
          </a:bodyPr>
          <a:lstStyle/>
          <a:p>
            <a:r>
              <a:rPr lang="sv-SE" dirty="0"/>
              <a:t>Ett kompletterande </a:t>
            </a:r>
            <a:br>
              <a:rPr lang="sv-SE" dirty="0"/>
            </a:br>
            <a:r>
              <a:rPr lang="sv-SE" dirty="0"/>
              <a:t>gränssnitt</a:t>
            </a:r>
          </a:p>
        </p:txBody>
      </p:sp>
      <p:sp>
        <p:nvSpPr>
          <p:cNvPr id="5" name="Platshållare för text 4"/>
          <p:cNvSpPr>
            <a:spLocks noGrp="1"/>
          </p:cNvSpPr>
          <p:nvPr>
            <p:ph type="body" sz="quarter" idx="18"/>
          </p:nvPr>
        </p:nvSpPr>
        <p:spPr>
          <a:xfrm>
            <a:off x="431800" y="2075632"/>
            <a:ext cx="3024188" cy="2367781"/>
          </a:xfrm>
        </p:spPr>
        <p:txBody>
          <a:bodyPr>
            <a:normAutofit/>
          </a:bodyPr>
          <a:lstStyle/>
          <a:p>
            <a:r>
              <a:rPr lang="sv-SE" sz="1200" dirty="0"/>
              <a:t>Här hämtar vi uppgifter manuellt från </a:t>
            </a:r>
            <a:r>
              <a:rPr lang="sv-SE" sz="1200" dirty="0" err="1"/>
              <a:t>Ladok</a:t>
            </a:r>
            <a:r>
              <a:rPr lang="sv-SE" sz="1200" dirty="0"/>
              <a:t> gällande t. ex. </a:t>
            </a:r>
          </a:p>
          <a:p>
            <a:pPr marL="171450" indent="-171450">
              <a:buFont typeface="Arial" panose="020B0604020202020204" pitchFamily="34" charset="0"/>
              <a:buChar char="•"/>
            </a:pPr>
            <a:r>
              <a:rPr lang="sv-SE" sz="1200" dirty="0"/>
              <a:t>kompletterande uppgifter om studieresultat</a:t>
            </a:r>
          </a:p>
          <a:p>
            <a:pPr marL="171450" indent="-171450">
              <a:buFont typeface="Arial" panose="020B0604020202020204" pitchFamily="34" charset="0"/>
              <a:buChar char="•"/>
            </a:pPr>
            <a:r>
              <a:rPr lang="sv-SE" sz="1200" dirty="0"/>
              <a:t>antagning och resultat för utbytesstuderande</a:t>
            </a:r>
          </a:p>
          <a:p>
            <a:pPr marL="171450" indent="-171450">
              <a:buFont typeface="Arial" panose="020B0604020202020204" pitchFamily="34" charset="0"/>
              <a:buChar char="•"/>
            </a:pPr>
            <a:r>
              <a:rPr lang="sv-SE" sz="1200" dirty="0"/>
              <a:t>kursregistreringar vid efterkontroller </a:t>
            </a:r>
          </a:p>
        </p:txBody>
      </p:sp>
      <p:sp>
        <p:nvSpPr>
          <p:cNvPr id="6" name="Platshållare för datum 5"/>
          <p:cNvSpPr>
            <a:spLocks noGrp="1"/>
          </p:cNvSpPr>
          <p:nvPr>
            <p:ph type="dt" sz="half" idx="19"/>
          </p:nvPr>
        </p:nvSpPr>
        <p:spPr/>
        <p:txBody>
          <a:bodyPr/>
          <a:lstStyle/>
          <a:p>
            <a:fld id="{B3B3F505-68A7-4E20-ABC0-799468FBDBE9}" type="datetime1">
              <a:rPr lang="sv-SE" smtClean="0"/>
              <a:t>2017-11-15</a:t>
            </a:fld>
            <a:endParaRPr lang="sv-SE" dirty="0"/>
          </a:p>
        </p:txBody>
      </p:sp>
      <p:sp>
        <p:nvSpPr>
          <p:cNvPr id="7" name="Platshållare för sidfot 6"/>
          <p:cNvSpPr>
            <a:spLocks noGrp="1"/>
          </p:cNvSpPr>
          <p:nvPr>
            <p:ph type="ftr" sz="quarter" idx="20"/>
          </p:nvPr>
        </p:nvSpPr>
        <p:spPr/>
        <p:txBody>
          <a:bodyPr/>
          <a:lstStyle/>
          <a:p>
            <a:endParaRPr lang="sv-SE" dirty="0"/>
          </a:p>
        </p:txBody>
      </p:sp>
      <p:sp>
        <p:nvSpPr>
          <p:cNvPr id="8" name="Platshållare för bildnummer 7"/>
          <p:cNvSpPr>
            <a:spLocks noGrp="1"/>
          </p:cNvSpPr>
          <p:nvPr>
            <p:ph type="sldNum" sz="quarter" idx="21"/>
          </p:nvPr>
        </p:nvSpPr>
        <p:spPr/>
        <p:txBody>
          <a:bodyPr/>
          <a:lstStyle/>
          <a:p>
            <a:fld id="{BC9718A5-DA10-9E40-8151-F2E3306E85CE}" type="slidenum">
              <a:rPr lang="sv-SE" smtClean="0"/>
              <a:pPr/>
              <a:t>6</a:t>
            </a:fld>
            <a:endParaRPr lang="sv-SE"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20015" y="676141"/>
            <a:ext cx="5346745" cy="2936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33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a:xfrm>
            <a:off x="979463" y="2210267"/>
            <a:ext cx="6480000" cy="2647833"/>
          </a:xfrm>
        </p:spPr>
        <p:txBody>
          <a:bodyPr>
            <a:normAutofit fontScale="77500" lnSpcReduction="20000"/>
          </a:bodyPr>
          <a:lstStyle/>
          <a:p>
            <a:pPr marL="0" indent="0">
              <a:buNone/>
            </a:pPr>
            <a:r>
              <a:rPr lang="sv-SE" dirty="0"/>
              <a:t>Uppgifter som skickas/hämtas till CSN:s ärendehanteringssystem</a:t>
            </a:r>
          </a:p>
          <a:p>
            <a:pPr marL="0" indent="0">
              <a:buNone/>
            </a:pPr>
            <a:r>
              <a:rPr lang="sv-SE" sz="1400" i="1" dirty="0"/>
              <a:t>Registreringar </a:t>
            </a:r>
          </a:p>
          <a:p>
            <a:pPr marL="0" indent="0">
              <a:buNone/>
            </a:pPr>
            <a:r>
              <a:rPr lang="sv-SE" sz="1400" b="0" i="1" dirty="0"/>
              <a:t>- </a:t>
            </a:r>
            <a:r>
              <a:rPr lang="sv-SE" sz="1400" b="0" dirty="0"/>
              <a:t>verifierar att studerande har påbörjat sina studier inför första utbetalningen. Sedan löper utbetalningarna på om inte den studerande eller lärosätet rapporterar avvikelser (avbrott, uppehåll) </a:t>
            </a:r>
          </a:p>
          <a:p>
            <a:pPr marL="0" indent="0">
              <a:buNone/>
            </a:pPr>
            <a:r>
              <a:rPr lang="sv-SE" sz="1400" b="0" dirty="0"/>
              <a:t>- kontroll efter varje halvår att den studerande studerat i den omfattning som studiemedel har beviljats för</a:t>
            </a:r>
          </a:p>
          <a:p>
            <a:pPr marL="0" indent="0">
              <a:buNone/>
            </a:pPr>
            <a:r>
              <a:rPr lang="sv-SE" sz="1400" i="1" dirty="0"/>
              <a:t>Studieresultat</a:t>
            </a:r>
          </a:p>
          <a:p>
            <a:pPr>
              <a:buFontTx/>
              <a:buChar char="-"/>
            </a:pPr>
            <a:r>
              <a:rPr lang="sv-SE" sz="1400" b="0" dirty="0"/>
              <a:t>tillräckliga studieresultat för att få nya studiemedel? Endast poängsatta moment och kurser enligt den kursplan som gäller för utbildningen </a:t>
            </a:r>
            <a:r>
              <a:rPr lang="sv-SE" sz="1400" b="0" dirty="0">
                <a:hlinkClick r:id="rId2"/>
              </a:rPr>
              <a:t>http://www.csn.se/partner/2.1530/2.1531/2.1539</a:t>
            </a:r>
            <a:endParaRPr lang="sv-SE" sz="1400" b="0" dirty="0"/>
          </a:p>
          <a:p>
            <a:pPr marL="0" indent="0">
              <a:buNone/>
            </a:pPr>
            <a:endParaRPr lang="sv-SE" dirty="0"/>
          </a:p>
          <a:p>
            <a:pPr marL="0" indent="0">
              <a:buNone/>
            </a:pPr>
            <a:endParaRPr lang="sv-SE" dirty="0"/>
          </a:p>
        </p:txBody>
      </p:sp>
      <p:sp>
        <p:nvSpPr>
          <p:cNvPr id="3" name="Rubrik 2"/>
          <p:cNvSpPr>
            <a:spLocks noGrp="1"/>
          </p:cNvSpPr>
          <p:nvPr>
            <p:ph type="title"/>
          </p:nvPr>
        </p:nvSpPr>
        <p:spPr/>
        <p:txBody>
          <a:bodyPr>
            <a:normAutofit fontScale="90000"/>
          </a:bodyPr>
          <a:lstStyle/>
          <a:p>
            <a:r>
              <a:rPr lang="sv-SE" dirty="0"/>
              <a:t>Vilken information förs över till CSN och vilken information ser CSN i </a:t>
            </a:r>
            <a:r>
              <a:rPr lang="sv-SE" dirty="0" err="1"/>
              <a:t>LadokPing</a:t>
            </a:r>
            <a:endParaRPr lang="sv-SE" dirty="0"/>
          </a:p>
        </p:txBody>
      </p:sp>
      <p:sp>
        <p:nvSpPr>
          <p:cNvPr id="4" name="Platshållare för text 3"/>
          <p:cNvSpPr>
            <a:spLocks noGrp="1"/>
          </p:cNvSpPr>
          <p:nvPr>
            <p:ph type="body" sz="quarter" idx="10"/>
          </p:nvPr>
        </p:nvSpPr>
        <p:spPr/>
        <p:txBody>
          <a:bodyPr/>
          <a:lstStyle/>
          <a:p>
            <a:r>
              <a:rPr lang="sv-SE" dirty="0"/>
              <a:t>Frågor och svar </a:t>
            </a:r>
          </a:p>
        </p:txBody>
      </p:sp>
      <p:sp>
        <p:nvSpPr>
          <p:cNvPr id="5" name="Platshållare för datum 4"/>
          <p:cNvSpPr>
            <a:spLocks noGrp="1"/>
          </p:cNvSpPr>
          <p:nvPr>
            <p:ph type="dt" sz="half" idx="16"/>
          </p:nvPr>
        </p:nvSpPr>
        <p:spPr/>
        <p:txBody>
          <a:bodyPr/>
          <a:lstStyle/>
          <a:p>
            <a:fld id="{1411CAED-74FD-4786-B655-D892B3955AF6}" type="datetime1">
              <a:rPr lang="sv-SE" smtClean="0"/>
              <a:t>2017-11-15</a:t>
            </a:fld>
            <a:endParaRPr lang="sv-SE" dirty="0"/>
          </a:p>
        </p:txBody>
      </p:sp>
      <p:sp>
        <p:nvSpPr>
          <p:cNvPr id="6" name="Platshållare för sidfot 5"/>
          <p:cNvSpPr>
            <a:spLocks noGrp="1"/>
          </p:cNvSpPr>
          <p:nvPr>
            <p:ph type="ftr" sz="quarter" idx="17"/>
          </p:nvPr>
        </p:nvSpPr>
        <p:spPr/>
        <p:txBody>
          <a:bodyPr/>
          <a:lstStyle/>
          <a:p>
            <a:endParaRPr lang="sv-SE" dirty="0"/>
          </a:p>
        </p:txBody>
      </p:sp>
      <p:sp>
        <p:nvSpPr>
          <p:cNvPr id="7" name="Platshållare för bildnummer 6"/>
          <p:cNvSpPr>
            <a:spLocks noGrp="1"/>
          </p:cNvSpPr>
          <p:nvPr>
            <p:ph type="sldNum" sz="quarter" idx="18"/>
          </p:nvPr>
        </p:nvSpPr>
        <p:spPr/>
        <p:txBody>
          <a:bodyPr/>
          <a:lstStyle/>
          <a:p>
            <a:fld id="{BC9718A5-DA10-9E40-8151-F2E3306E85CE}" type="slidenum">
              <a:rPr lang="sv-SE" smtClean="0"/>
              <a:pPr/>
              <a:t>7</a:t>
            </a:fld>
            <a:endParaRPr lang="sv-SE" dirty="0"/>
          </a:p>
        </p:txBody>
      </p:sp>
    </p:spTree>
    <p:extLst>
      <p:ext uri="{BB962C8B-B14F-4D97-AF65-F5344CB8AC3E}">
        <p14:creationId xmlns:p14="http://schemas.microsoft.com/office/powerpoint/2010/main" val="526488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a:xfrm>
            <a:off x="979463" y="1825279"/>
            <a:ext cx="6480000" cy="2432571"/>
          </a:xfrm>
        </p:spPr>
        <p:txBody>
          <a:bodyPr/>
          <a:lstStyle/>
          <a:p>
            <a:pPr marL="0" lvl="0" indent="0">
              <a:buClr>
                <a:srgbClr val="EE7D7E"/>
              </a:buClr>
              <a:buNone/>
            </a:pPr>
            <a:r>
              <a:rPr lang="sv-SE" i="1" dirty="0">
                <a:solidFill>
                  <a:srgbClr val="FFFFFF"/>
                </a:solidFill>
              </a:rPr>
              <a:t>Uppgifter som CSN ser i </a:t>
            </a:r>
            <a:r>
              <a:rPr lang="sv-SE" i="1" dirty="0" err="1">
                <a:solidFill>
                  <a:srgbClr val="FFFFFF"/>
                </a:solidFill>
              </a:rPr>
              <a:t>LadokPing</a:t>
            </a:r>
            <a:endParaRPr lang="sv-SE" i="1" dirty="0">
              <a:solidFill>
                <a:srgbClr val="FFFFFF"/>
              </a:solidFill>
            </a:endParaRPr>
          </a:p>
          <a:p>
            <a:pPr>
              <a:buFontTx/>
              <a:buChar char="-"/>
            </a:pPr>
            <a:r>
              <a:rPr lang="sv-SE" sz="1100" dirty="0"/>
              <a:t>antagning och studieresultat vid utbytesstudier</a:t>
            </a:r>
          </a:p>
          <a:p>
            <a:pPr>
              <a:buFontTx/>
              <a:buChar char="-"/>
            </a:pPr>
            <a:r>
              <a:rPr lang="sv-SE" sz="1100" dirty="0"/>
              <a:t>tillgodoräknande (utbytesstudier och högskolor i Sverige)</a:t>
            </a:r>
          </a:p>
          <a:p>
            <a:pPr>
              <a:buFontTx/>
              <a:buChar char="-"/>
            </a:pPr>
            <a:r>
              <a:rPr lang="sv-SE" sz="1100" dirty="0"/>
              <a:t>studieresultat (datum, många terminer och äldre resultat)</a:t>
            </a:r>
          </a:p>
          <a:p>
            <a:pPr>
              <a:buFontTx/>
              <a:buChar char="-"/>
            </a:pPr>
            <a:r>
              <a:rPr lang="sv-SE" sz="1100" dirty="0"/>
              <a:t>datum för studieuppehåll (L2)</a:t>
            </a:r>
          </a:p>
          <a:p>
            <a:pPr>
              <a:buFontTx/>
              <a:buChar char="-"/>
            </a:pPr>
            <a:r>
              <a:rPr lang="sv-SE" sz="1100" dirty="0"/>
              <a:t>registreringar (kontroller av studieomfattning)</a:t>
            </a:r>
          </a:p>
          <a:p>
            <a:pPr marL="0" indent="0">
              <a:buNone/>
            </a:pPr>
            <a:endParaRPr lang="sv-SE" dirty="0"/>
          </a:p>
        </p:txBody>
      </p:sp>
      <p:sp>
        <p:nvSpPr>
          <p:cNvPr id="3" name="Rubrik 2"/>
          <p:cNvSpPr>
            <a:spLocks noGrp="1"/>
          </p:cNvSpPr>
          <p:nvPr>
            <p:ph type="title"/>
          </p:nvPr>
        </p:nvSpPr>
        <p:spPr/>
        <p:txBody>
          <a:bodyPr>
            <a:normAutofit fontScale="90000"/>
          </a:bodyPr>
          <a:lstStyle/>
          <a:p>
            <a:r>
              <a:rPr lang="sv-SE" dirty="0">
                <a:solidFill>
                  <a:srgbClr val="FFFFFF"/>
                </a:solidFill>
              </a:rPr>
              <a:t>Vilken information förs över till CSN och vilken information ser CSN i </a:t>
            </a:r>
            <a:r>
              <a:rPr lang="sv-SE" dirty="0" err="1">
                <a:solidFill>
                  <a:srgbClr val="FFFFFF"/>
                </a:solidFill>
              </a:rPr>
              <a:t>LadokPing</a:t>
            </a:r>
            <a:br>
              <a:rPr lang="sv-SE" dirty="0"/>
            </a:br>
            <a:endParaRPr lang="sv-SE" dirty="0"/>
          </a:p>
        </p:txBody>
      </p:sp>
      <p:sp>
        <p:nvSpPr>
          <p:cNvPr id="4" name="Platshållare för text 3"/>
          <p:cNvSpPr>
            <a:spLocks noGrp="1"/>
          </p:cNvSpPr>
          <p:nvPr>
            <p:ph type="body" sz="quarter" idx="10"/>
          </p:nvPr>
        </p:nvSpPr>
        <p:spPr/>
        <p:txBody>
          <a:bodyPr>
            <a:normAutofit/>
          </a:bodyPr>
          <a:lstStyle/>
          <a:p>
            <a:r>
              <a:rPr lang="sv-SE" dirty="0"/>
              <a:t>Frågor och svar </a:t>
            </a:r>
          </a:p>
        </p:txBody>
      </p:sp>
      <p:sp>
        <p:nvSpPr>
          <p:cNvPr id="5" name="Platshållare för datum 4"/>
          <p:cNvSpPr>
            <a:spLocks noGrp="1"/>
          </p:cNvSpPr>
          <p:nvPr>
            <p:ph type="dt" sz="half" idx="16"/>
          </p:nvPr>
        </p:nvSpPr>
        <p:spPr/>
        <p:txBody>
          <a:bodyPr/>
          <a:lstStyle/>
          <a:p>
            <a:fld id="{1411CAED-74FD-4786-B655-D892B3955AF6}" type="datetime1">
              <a:rPr lang="sv-SE" smtClean="0"/>
              <a:t>2017-11-15</a:t>
            </a:fld>
            <a:endParaRPr lang="sv-SE" dirty="0"/>
          </a:p>
        </p:txBody>
      </p:sp>
      <p:sp>
        <p:nvSpPr>
          <p:cNvPr id="6" name="Platshållare för sidfot 5"/>
          <p:cNvSpPr>
            <a:spLocks noGrp="1"/>
          </p:cNvSpPr>
          <p:nvPr>
            <p:ph type="ftr" sz="quarter" idx="17"/>
          </p:nvPr>
        </p:nvSpPr>
        <p:spPr/>
        <p:txBody>
          <a:bodyPr/>
          <a:lstStyle/>
          <a:p>
            <a:endParaRPr lang="sv-SE" dirty="0"/>
          </a:p>
        </p:txBody>
      </p:sp>
      <p:sp>
        <p:nvSpPr>
          <p:cNvPr id="7" name="Platshållare för bildnummer 6"/>
          <p:cNvSpPr>
            <a:spLocks noGrp="1"/>
          </p:cNvSpPr>
          <p:nvPr>
            <p:ph type="sldNum" sz="quarter" idx="18"/>
          </p:nvPr>
        </p:nvSpPr>
        <p:spPr/>
        <p:txBody>
          <a:bodyPr/>
          <a:lstStyle/>
          <a:p>
            <a:fld id="{BC9718A5-DA10-9E40-8151-F2E3306E85CE}" type="slidenum">
              <a:rPr lang="sv-SE" smtClean="0"/>
              <a:pPr/>
              <a:t>8</a:t>
            </a:fld>
            <a:endParaRPr lang="sv-SE" dirty="0"/>
          </a:p>
        </p:txBody>
      </p:sp>
    </p:spTree>
    <p:extLst>
      <p:ext uri="{BB962C8B-B14F-4D97-AF65-F5344CB8AC3E}">
        <p14:creationId xmlns:p14="http://schemas.microsoft.com/office/powerpoint/2010/main" val="362336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5"/>
          </p:nvPr>
        </p:nvSpPr>
        <p:spPr>
          <a:xfrm>
            <a:off x="979463" y="2883445"/>
            <a:ext cx="7622428" cy="1985875"/>
          </a:xfrm>
        </p:spPr>
        <p:txBody>
          <a:bodyPr>
            <a:normAutofit/>
          </a:bodyPr>
          <a:lstStyle/>
          <a:p>
            <a:pPr marL="0" lvl="0" indent="0">
              <a:buClr>
                <a:srgbClr val="EE7D7E"/>
              </a:buClr>
              <a:buNone/>
            </a:pPr>
            <a:r>
              <a:rPr lang="sv-SE" sz="1100" b="0" dirty="0">
                <a:solidFill>
                  <a:srgbClr val="FFFFFF"/>
                </a:solidFill>
              </a:rPr>
              <a:t>Registrering</a:t>
            </a:r>
            <a:r>
              <a:rPr lang="sv-SE" sz="1100" i="1" dirty="0">
                <a:solidFill>
                  <a:srgbClr val="FFFFFF"/>
                </a:solidFill>
              </a:rPr>
              <a:t> </a:t>
            </a:r>
            <a:r>
              <a:rPr lang="sv-SE" sz="1100" b="0" dirty="0">
                <a:solidFill>
                  <a:srgbClr val="FFFFFF"/>
                </a:solidFill>
              </a:rPr>
              <a:t>verifierar att studerande har påbörjat sina studier inför första utbetalningen. Sedan löper utbetalningarna på under studieperioden (terminen) om inte den studerande eller högskolan rapporterar avvikelser (avbrott, uppehåll). </a:t>
            </a:r>
          </a:p>
          <a:p>
            <a:pPr marL="0" lvl="0" indent="0">
              <a:buClr>
                <a:srgbClr val="EE7D7E"/>
              </a:buClr>
              <a:buNone/>
            </a:pPr>
            <a:r>
              <a:rPr lang="sv-SE" sz="1100" b="0" dirty="0">
                <a:solidFill>
                  <a:srgbClr val="FFFFFF"/>
                </a:solidFill>
              </a:rPr>
              <a:t>Kontroll efter varje halvår att den studerande har studerat i den omfattning som studiemedel har beviljats för.</a:t>
            </a:r>
          </a:p>
          <a:p>
            <a:pPr marL="0" lvl="0" indent="0">
              <a:buClr>
                <a:srgbClr val="EE7D7E"/>
              </a:buClr>
              <a:buNone/>
            </a:pPr>
            <a:endParaRPr lang="sv-SE" sz="1100" b="0" dirty="0">
              <a:solidFill>
                <a:srgbClr val="FFFFFF"/>
              </a:solidFill>
            </a:endParaRPr>
          </a:p>
          <a:p>
            <a:pPr marL="0" lvl="0" indent="0">
              <a:buClr>
                <a:srgbClr val="EE7D7E"/>
              </a:buClr>
              <a:buNone/>
            </a:pPr>
            <a:r>
              <a:rPr lang="sv-SE" sz="1100" b="0" dirty="0"/>
              <a:t>Studietiden i förhållande till högskolepoängen avgör hur mycket studiemedel en har rätt till. Heltidsstudier = 1.5 </a:t>
            </a:r>
            <a:r>
              <a:rPr lang="sv-SE" sz="1100" b="0" dirty="0" err="1"/>
              <a:t>hp</a:t>
            </a:r>
            <a:r>
              <a:rPr lang="sv-SE" sz="1100" b="0" dirty="0"/>
              <a:t> per vecka i genomsnitt för varje studieperiod (termin). Exempel: 7,5 hp+22.5 </a:t>
            </a:r>
            <a:r>
              <a:rPr lang="sv-SE" sz="1100" b="0" dirty="0" err="1"/>
              <a:t>hp</a:t>
            </a:r>
            <a:r>
              <a:rPr lang="sv-SE" sz="1100" b="0" dirty="0"/>
              <a:t> under 20 veckor ger 100% studiemedel i 20 veckor. I vissa fall kan det ses som två studieperioder som då beräknas var för sig. </a:t>
            </a:r>
          </a:p>
        </p:txBody>
      </p:sp>
      <p:sp>
        <p:nvSpPr>
          <p:cNvPr id="3" name="Rubrik 2"/>
          <p:cNvSpPr>
            <a:spLocks noGrp="1"/>
          </p:cNvSpPr>
          <p:nvPr>
            <p:ph type="title"/>
          </p:nvPr>
        </p:nvSpPr>
        <p:spPr>
          <a:xfrm>
            <a:off x="431800" y="973183"/>
            <a:ext cx="8534960" cy="852096"/>
          </a:xfrm>
        </p:spPr>
        <p:txBody>
          <a:bodyPr>
            <a:normAutofit fontScale="90000"/>
          </a:bodyPr>
          <a:lstStyle/>
          <a:p>
            <a:r>
              <a:rPr lang="sv-SE" sz="1200" b="0" i="1" dirty="0"/>
              <a:t>“Utifrån tester med registrering och omregistrering i nya </a:t>
            </a:r>
            <a:r>
              <a:rPr lang="sv-SE" sz="1200" b="0" i="1" dirty="0" err="1"/>
              <a:t>Ladok</a:t>
            </a:r>
            <a:r>
              <a:rPr lang="sv-SE" sz="1200" b="0" i="1" dirty="0"/>
              <a:t> funderar vi över om CSN kommer att ändra arbetssätt framöver. Tidigare tittade CSN på studier per termin. I nya </a:t>
            </a:r>
            <a:r>
              <a:rPr lang="sv-SE" sz="1200" b="0" i="1" dirty="0" err="1"/>
              <a:t>Ladok</a:t>
            </a:r>
            <a:r>
              <a:rPr lang="sv-SE" sz="1200" b="0" i="1" dirty="0"/>
              <a:t> kommer inte </a:t>
            </a:r>
            <a:r>
              <a:rPr lang="sv-SE" sz="1200" b="0" i="1" dirty="0" err="1"/>
              <a:t>terminsbegreppet</a:t>
            </a:r>
            <a:r>
              <a:rPr lang="sv-SE" sz="1200" b="0" i="1" dirty="0"/>
              <a:t> att vara så starkt. Däremot kan man titta utifrån datum. Det skulle kunna göra att en student som läser 7,5 HP första perioden en termin och 22,5 </a:t>
            </a:r>
            <a:r>
              <a:rPr lang="sv-SE" sz="1200" b="0" i="1" dirty="0" err="1"/>
              <a:t>hp</a:t>
            </a:r>
            <a:r>
              <a:rPr lang="sv-SE" sz="1200" b="0" i="1" dirty="0"/>
              <a:t> sista delen av terminen skulle kunna få reducerad ersättning för första perioden eftersom man inte läst på heltid. Kan det bli sådana effekter? Finns det dokument som beskriver CSN:s arbetssätt?” </a:t>
            </a:r>
            <a:br>
              <a:rPr lang="sv-SE" sz="1100" i="1" dirty="0"/>
            </a:br>
            <a:br>
              <a:rPr lang="sv-SE" sz="1100" i="1" dirty="0"/>
            </a:br>
            <a:r>
              <a:rPr lang="sv-SE" sz="1200" b="0" i="1" dirty="0"/>
              <a:t>Kommentar från annat lärosäte: “Även om CSN inte ändrar arbetssätt, så kommer Ladok3:s beteende att medföra ändringar. T.ex. har vi utbildningar i Lund där CSN ger utbetalning för studiemedel med </a:t>
            </a:r>
            <a:r>
              <a:rPr lang="sv-SE" sz="1200" b="0" i="1" dirty="0" err="1"/>
              <a:t>terminsreg</a:t>
            </a:r>
            <a:r>
              <a:rPr lang="sv-SE" sz="1200" b="0" i="1" dirty="0"/>
              <a:t> som grund (de följer däremot upp på </a:t>
            </a:r>
            <a:r>
              <a:rPr lang="sv-SE" sz="1200" b="0" i="1" dirty="0" err="1"/>
              <a:t>kursreg</a:t>
            </a:r>
            <a:r>
              <a:rPr lang="sv-SE" sz="1200" b="0" i="1" dirty="0"/>
              <a:t> och ger återkrav om det finns för få </a:t>
            </a:r>
            <a:r>
              <a:rPr lang="sv-SE" sz="1200" b="0" i="1" dirty="0" err="1"/>
              <a:t>kursreg</a:t>
            </a:r>
            <a:r>
              <a:rPr lang="sv-SE" sz="1200" b="0" i="1" dirty="0"/>
              <a:t>-poäng jämfört med </a:t>
            </a:r>
            <a:r>
              <a:rPr lang="sv-SE" sz="1200" b="0" i="1" dirty="0" err="1"/>
              <a:t>terminsreg</a:t>
            </a:r>
            <a:r>
              <a:rPr lang="sv-SE" sz="1200" b="0" i="1" dirty="0"/>
              <a:t>). Här kommer det att bli ett visst arbete med att förklara detta för studenterna. I värsta fall kan det också bli en "</a:t>
            </a:r>
            <a:r>
              <a:rPr lang="sv-SE" sz="1200" b="0" i="1" dirty="0" err="1"/>
              <a:t>glitch</a:t>
            </a:r>
            <a:r>
              <a:rPr lang="sv-SE" sz="1200" b="0" i="1" dirty="0"/>
              <a:t>" i systemen beroende på när man går in i Ladok3.”</a:t>
            </a:r>
            <a:br>
              <a:rPr lang="sv-SE" sz="1100" b="0" i="1" dirty="0"/>
            </a:br>
            <a:br>
              <a:rPr lang="sv-SE" sz="1200" dirty="0"/>
            </a:br>
            <a:endParaRPr lang="sv-SE" sz="1200" dirty="0"/>
          </a:p>
        </p:txBody>
      </p:sp>
      <p:sp>
        <p:nvSpPr>
          <p:cNvPr id="4" name="Platshållare för text 3"/>
          <p:cNvSpPr>
            <a:spLocks noGrp="1"/>
          </p:cNvSpPr>
          <p:nvPr>
            <p:ph type="body" sz="quarter" idx="10"/>
          </p:nvPr>
        </p:nvSpPr>
        <p:spPr>
          <a:xfrm>
            <a:off x="431800" y="518749"/>
            <a:ext cx="8280400" cy="454434"/>
          </a:xfrm>
        </p:spPr>
        <p:txBody>
          <a:bodyPr>
            <a:normAutofit fontScale="62500" lnSpcReduction="20000"/>
          </a:bodyPr>
          <a:lstStyle/>
          <a:p>
            <a:r>
              <a:rPr lang="sv-SE" dirty="0"/>
              <a:t>Frågor och svar - Vilka effekter får det för den studerande när terminsregistrering inte finns i L3? </a:t>
            </a:r>
          </a:p>
        </p:txBody>
      </p:sp>
      <p:sp>
        <p:nvSpPr>
          <p:cNvPr id="5" name="Platshållare för datum 4"/>
          <p:cNvSpPr>
            <a:spLocks noGrp="1"/>
          </p:cNvSpPr>
          <p:nvPr>
            <p:ph type="dt" sz="half" idx="16"/>
          </p:nvPr>
        </p:nvSpPr>
        <p:spPr/>
        <p:txBody>
          <a:bodyPr/>
          <a:lstStyle/>
          <a:p>
            <a:fld id="{1411CAED-74FD-4786-B655-D892B3955AF6}" type="datetime1">
              <a:rPr lang="sv-SE" smtClean="0"/>
              <a:t>2017-11-15</a:t>
            </a:fld>
            <a:endParaRPr lang="sv-SE" dirty="0"/>
          </a:p>
        </p:txBody>
      </p:sp>
      <p:sp>
        <p:nvSpPr>
          <p:cNvPr id="6" name="Platshållare för sidfot 5"/>
          <p:cNvSpPr>
            <a:spLocks noGrp="1"/>
          </p:cNvSpPr>
          <p:nvPr>
            <p:ph type="ftr" sz="quarter" idx="17"/>
          </p:nvPr>
        </p:nvSpPr>
        <p:spPr/>
        <p:txBody>
          <a:bodyPr/>
          <a:lstStyle/>
          <a:p>
            <a:endParaRPr lang="sv-SE" dirty="0"/>
          </a:p>
        </p:txBody>
      </p:sp>
      <p:sp>
        <p:nvSpPr>
          <p:cNvPr id="7" name="Platshållare för bildnummer 6"/>
          <p:cNvSpPr>
            <a:spLocks noGrp="1"/>
          </p:cNvSpPr>
          <p:nvPr>
            <p:ph type="sldNum" sz="quarter" idx="18"/>
          </p:nvPr>
        </p:nvSpPr>
        <p:spPr/>
        <p:txBody>
          <a:bodyPr/>
          <a:lstStyle/>
          <a:p>
            <a:fld id="{BC9718A5-DA10-9E40-8151-F2E3306E85CE}" type="slidenum">
              <a:rPr lang="sv-SE" smtClean="0"/>
              <a:pPr/>
              <a:t>9</a:t>
            </a:fld>
            <a:endParaRPr lang="sv-SE" dirty="0"/>
          </a:p>
        </p:txBody>
      </p:sp>
    </p:spTree>
    <p:extLst>
      <p:ext uri="{BB962C8B-B14F-4D97-AF65-F5344CB8AC3E}">
        <p14:creationId xmlns:p14="http://schemas.microsoft.com/office/powerpoint/2010/main" val="2930851861"/>
      </p:ext>
    </p:extLst>
  </p:cSld>
  <p:clrMapOvr>
    <a:masterClrMapping/>
  </p:clrMapOvr>
</p:sld>
</file>

<file path=ppt/theme/theme1.xml><?xml version="1.0" encoding="utf-8"?>
<a:theme xmlns:a="http://schemas.openxmlformats.org/drawingml/2006/main" name="Inledning Effektiv styrning 8 maj 2017.docx">
  <a:themeElements>
    <a:clrScheme name="CSN_Colors">
      <a:dk1>
        <a:srgbClr val="000000"/>
      </a:dk1>
      <a:lt1>
        <a:srgbClr val="FFFFFF"/>
      </a:lt1>
      <a:dk2>
        <a:srgbClr val="3C1E5F"/>
      </a:dk2>
      <a:lt2>
        <a:srgbClr val="EEECE1"/>
      </a:lt2>
      <a:accent1>
        <a:srgbClr val="E4022D"/>
      </a:accent1>
      <a:accent2>
        <a:srgbClr val="421761"/>
      </a:accent2>
      <a:accent3>
        <a:srgbClr val="EE7D7E"/>
      </a:accent3>
      <a:accent4>
        <a:srgbClr val="FFD164"/>
      </a:accent4>
      <a:accent5>
        <a:srgbClr val="75C5C9"/>
      </a:accent5>
      <a:accent6>
        <a:srgbClr val="AA1E67"/>
      </a:accent6>
      <a:hlink>
        <a:srgbClr val="0000FF"/>
      </a:hlink>
      <a:folHlink>
        <a:srgbClr val="800080"/>
      </a:folHlink>
    </a:clrScheme>
    <a:fontScheme name="CSN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chor="ctr">
        <a:spAutoFit/>
      </a:bodyPr>
      <a:lstStyle>
        <a:defPPr algn="ctr">
          <a:defRPr sz="1600" b="0" dirty="0" smtClean="0">
            <a:solidFill>
              <a:schemeClr val="tx1"/>
            </a:solidFill>
            <a:latin typeface="+mj-lt"/>
          </a:defRPr>
        </a:defPPr>
      </a:lstStyle>
    </a:txDef>
  </a:objectDefaults>
  <a:extraClrSchemeLst/>
  <a:extLst>
    <a:ext uri="{05A4C25C-085E-4340-85A3-A5531E510DB2}">
      <thm15:themeFamily xmlns:thm15="http://schemas.microsoft.com/office/thememl/2012/main" name="2017-04-27 CSN_mall_final.potx" id="{F6916A4F-10B5-4C08-9DA2-BFF9927F2094}" vid="{F0F44938-0A27-47CD-B7D6-D42253832E03}"/>
    </a:ext>
  </a:extLst>
</a:theme>
</file>

<file path=ppt/theme/theme2.xml><?xml version="1.0" encoding="utf-8"?>
<a:theme xmlns:a="http://schemas.openxmlformats.org/drawingml/2006/main" name="2017-06-20 CSN mall">
  <a:themeElements>
    <a:clrScheme name="CSN_Colors">
      <a:dk1>
        <a:srgbClr val="000000"/>
      </a:dk1>
      <a:lt1>
        <a:srgbClr val="FFFFFF"/>
      </a:lt1>
      <a:dk2>
        <a:srgbClr val="3C1E5F"/>
      </a:dk2>
      <a:lt2>
        <a:srgbClr val="EEECE1"/>
      </a:lt2>
      <a:accent1>
        <a:srgbClr val="E4022D"/>
      </a:accent1>
      <a:accent2>
        <a:srgbClr val="421761"/>
      </a:accent2>
      <a:accent3>
        <a:srgbClr val="EE7D7E"/>
      </a:accent3>
      <a:accent4>
        <a:srgbClr val="FFD164"/>
      </a:accent4>
      <a:accent5>
        <a:srgbClr val="75C5C9"/>
      </a:accent5>
      <a:accent6>
        <a:srgbClr val="AA1E67"/>
      </a:accent6>
      <a:hlink>
        <a:srgbClr val="0000FF"/>
      </a:hlink>
      <a:folHlink>
        <a:srgbClr val="800080"/>
      </a:folHlink>
    </a:clrScheme>
    <a:fontScheme name="CSN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chor="ctr">
        <a:spAutoFit/>
      </a:bodyPr>
      <a:lstStyle>
        <a:defPPr algn="ctr">
          <a:defRPr sz="1600" b="0" dirty="0" smtClean="0">
            <a:solidFill>
              <a:schemeClr val="tx1"/>
            </a:solidFill>
            <a:latin typeface="+mj-lt"/>
          </a:defRPr>
        </a:defPPr>
      </a:lstStyle>
    </a:txDef>
  </a:objectDefaults>
  <a:extraClrSchemeLst/>
  <a:extLst>
    <a:ext uri="{05A4C25C-085E-4340-85A3-A5531E510DB2}">
      <thm15:themeFamily xmlns:thm15="http://schemas.microsoft.com/office/thememl/2012/main" name="2017-06-20 CSN mall.potx" id="{0918C7CD-DD26-41D9-AA30-55A172B8254F}" vid="{5664E836-EBF7-4F08-BDBC-BDC347D0BF54}"/>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Inledning Effektiv styrning 8 maj 2017.docx</Template>
  <TotalTime>1862</TotalTime>
  <Words>1018</Words>
  <Application>Microsoft Office PowerPoint</Application>
  <PresentationFormat>Bildspel på skärmen (16:9)</PresentationFormat>
  <Paragraphs>98</Paragraphs>
  <Slides>14</Slides>
  <Notes>1</Notes>
  <HiddenSlides>0</HiddenSlides>
  <MMClips>0</MMClips>
  <ScaleCrop>false</ScaleCrop>
  <HeadingPairs>
    <vt:vector size="6" baseType="variant">
      <vt:variant>
        <vt:lpstr>Använt teckensnitt</vt:lpstr>
      </vt:variant>
      <vt:variant>
        <vt:i4>1</vt:i4>
      </vt:variant>
      <vt:variant>
        <vt:lpstr>Tema</vt:lpstr>
      </vt:variant>
      <vt:variant>
        <vt:i4>2</vt:i4>
      </vt:variant>
      <vt:variant>
        <vt:lpstr>Bildrubriker</vt:lpstr>
      </vt:variant>
      <vt:variant>
        <vt:i4>14</vt:i4>
      </vt:variant>
    </vt:vector>
  </HeadingPairs>
  <TitlesOfParts>
    <vt:vector size="17" baseType="lpstr">
      <vt:lpstr>Arial</vt:lpstr>
      <vt:lpstr>Inledning Effektiv styrning 8 maj 2017.docx</vt:lpstr>
      <vt:lpstr>2017-06-20 CSN mall</vt:lpstr>
      <vt:lpstr>CSN:s informationsutbyte med Ladok</vt:lpstr>
      <vt:lpstr> </vt:lpstr>
      <vt:lpstr>Ladok3 = ny teknik för CSN att hämta uppgifter</vt:lpstr>
      <vt:lpstr>PowerPoint-presentation</vt:lpstr>
      <vt:lpstr>CSN:s elektroniska informationsutbyte med Ladok berör 280 000 högskolestuderande.  </vt:lpstr>
      <vt:lpstr>Ett kompletterande  gränssnitt</vt:lpstr>
      <vt:lpstr>Vilken information förs över till CSN och vilken information ser CSN i LadokPing</vt:lpstr>
      <vt:lpstr>Vilken information förs över till CSN och vilken information ser CSN i LadokPing </vt:lpstr>
      <vt:lpstr>“Utifrån tester med registrering och omregistrering i nya Ladok funderar vi över om CSN kommer att ändra arbetssätt framöver. Tidigare tittade CSN på studier per termin. I nya Ladok kommer inte terminsbegreppet att vara så starkt. Däremot kan man titta utifrån datum. Det skulle kunna göra att en student som läser 7,5 HP första perioden en termin och 22,5 hp sista delen av terminen skulle kunna få reducerad ersättning för första perioden eftersom man inte läst på heltid. Kan det bli sådana effekter? Finns det dokument som beskriver CSN:s arbetssätt?”   Kommentar från annat lärosäte: “Även om CSN inte ändrar arbetssätt, så kommer Ladok3:s beteende att medföra ändringar. T.ex. har vi utbildningar i Lund där CSN ger utbetalning för studiemedel med terminsreg som grund (de följer däremot upp på kursreg och ger återkrav om det finns för få kursreg-poäng jämfört med terminsreg). Här kommer det att bli ett visst arbete med att förklara detta för studenterna. I värsta fall kan det också bli en "glitch" i systemen beroende på när man går in i Ladok3.”  </vt:lpstr>
      <vt:lpstr>PowerPoint-presentation</vt:lpstr>
      <vt:lpstr>Behöver vi (eller snarare studenterna själva) informera CSN på annat sätt (t ex genom om sin antagning till utbytet, eftersom det är information CSN behöver för att kunna bevilja studiemedel för utbytet? CSN har ju tidigare betalat ut studiemedel för utbyte innan registrering i dessa fall.”  </vt:lpstr>
      <vt:lpstr>Vi skulle behöva få bekräftat vilken studieperiod CSN kommer titta på när det gäller utresande utbytesstudenter. Utbytestillfället har en studieperiod men utbytesåtagandet kan ha en annan. Vi har uppfattat att CSN kommer göra sina bedömningar utifrån kurstillfällen. Kan vi likställa utbytesåtagandet med kurstillfället så det är detta de kommer titta på?  </vt:lpstr>
      <vt:lpstr>Vid omkopplingar på kurs- och programtillfällen  – ser CSN rätt uppgifter?  </vt:lpstr>
      <vt:lpstr>Vi gör studier möjligt.</vt:lpstr>
    </vt:vector>
  </TitlesOfParts>
  <Company>CSN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 till utbildningen Effektiv styrning!</dc:title>
  <dc:creator>Jennie Pettersson</dc:creator>
  <cp:lastModifiedBy>Ladok</cp:lastModifiedBy>
  <cp:revision>87</cp:revision>
  <cp:lastPrinted>2017-05-08T07:13:33Z</cp:lastPrinted>
  <dcterms:created xsi:type="dcterms:W3CDTF">2017-05-02T08:47:04Z</dcterms:created>
  <dcterms:modified xsi:type="dcterms:W3CDTF">2017-11-15T13:46:01Z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lass">
    <vt:lpwstr>3</vt:lpwstr>
  </property>
  <property fmtid="{D5CDD505-2E9C-101B-9397-08002B2CF9AE}" pid="3" name="cAuthor">
    <vt:lpwstr/>
  </property>
  <property fmtid="{D5CDD505-2E9C-101B-9397-08002B2CF9AE}" pid="4" name="cFooter">
    <vt:lpwstr>Inledning utbildningen Effektiv styrning den 8 maj 2017</vt:lpwstr>
  </property>
  <property fmtid="{D5CDD505-2E9C-101B-9397-08002B2CF9AE}" pid="5" name="cHeader">
    <vt:lpwstr/>
  </property>
  <property fmtid="{D5CDD505-2E9C-101B-9397-08002B2CF9AE}" pid="6" name="cSubHeader">
    <vt:lpwstr/>
  </property>
</Properties>
</file>