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2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85" r:id="rId2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7" autoAdjust="0"/>
    <p:restoredTop sz="50076" autoAdjust="0"/>
  </p:normalViewPr>
  <p:slideViewPr>
    <p:cSldViewPr snapToGrid="0" snapToObjects="1">
      <p:cViewPr varScale="1">
        <p:scale>
          <a:sx n="72" d="100"/>
          <a:sy n="72" d="100"/>
        </p:scale>
        <p:origin x="7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2017-11-16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2017-11-16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20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5494741"/>
            <a:ext cx="9144000" cy="1363259"/>
            <a:chOff x="0" y="5494741"/>
            <a:chExt cx="9144000" cy="1363259"/>
          </a:xfrm>
        </p:grpSpPr>
        <p:pic>
          <p:nvPicPr>
            <p:cNvPr id="18" name="Bildobjekt 17" descr="sidfot_pp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4741"/>
              <a:ext cx="9144000" cy="1363259"/>
            </a:xfrm>
            <a:prstGeom prst="rect">
              <a:avLst/>
            </a:prstGeom>
          </p:spPr>
        </p:pic>
        <p:pic>
          <p:nvPicPr>
            <p:cNvPr id="16" name="Bildobjekt 15" descr="Logo_Ladok_CMYK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3" y="5873653"/>
              <a:ext cx="2334312" cy="6571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20" name="Bildobjekt 19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21" name="Bildobjekt 20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18" name="Bildobjekt 17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19" name="Bildobjekt 18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7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none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adok.se/drift-och-support/kontakta-support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Öppen frågestund 16 november 2017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b="0" i="0" dirty="0"/>
              <a:t>Adobe </a:t>
            </a:r>
            <a:r>
              <a:rPr lang="sv-SE" b="0" i="0" dirty="0" err="1"/>
              <a:t>Connect</a:t>
            </a:r>
            <a:endParaRPr lang="sv-SE" b="0" i="0" dirty="0"/>
          </a:p>
        </p:txBody>
      </p:sp>
    </p:spTree>
    <p:extLst>
      <p:ext uri="{BB962C8B-B14F-4D97-AF65-F5344CB8AC3E}">
        <p14:creationId xmlns:p14="http://schemas.microsoft.com/office/powerpoint/2010/main" val="290568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9D6A9-0F65-4FE8-A3C2-DB61A8F4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Stockholms universitet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BCAF29-2019-4C41-B265-C26F15275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En av de största L2 databaserna nu </a:t>
            </a:r>
            <a:r>
              <a:rPr lang="sv-SE" dirty="0" err="1"/>
              <a:t>inkonverterade</a:t>
            </a:r>
            <a:r>
              <a:rPr lang="sv-SE" dirty="0"/>
              <a:t> i nya </a:t>
            </a:r>
            <a:r>
              <a:rPr lang="sv-SE" dirty="0" err="1"/>
              <a:t>Ladok</a:t>
            </a:r>
            <a:endParaRPr lang="sv-SE" dirty="0"/>
          </a:p>
          <a:p>
            <a:r>
              <a:rPr lang="sv-SE" dirty="0"/>
              <a:t>Ur konsortiets perspektiv två stora utmaningar</a:t>
            </a:r>
          </a:p>
          <a:p>
            <a:pPr lvl="1"/>
            <a:r>
              <a:rPr lang="sv-SE" dirty="0"/>
              <a:t>Att få igenom </a:t>
            </a:r>
            <a:r>
              <a:rPr lang="sv-SE" dirty="0" err="1"/>
              <a:t>IKn</a:t>
            </a:r>
            <a:endParaRPr lang="sv-SE" dirty="0"/>
          </a:p>
          <a:p>
            <a:pPr lvl="1"/>
            <a:r>
              <a:rPr lang="sv-SE" dirty="0"/>
              <a:t>Att </a:t>
            </a:r>
            <a:r>
              <a:rPr lang="sv-SE" dirty="0" err="1"/>
              <a:t>IKn</a:t>
            </a:r>
            <a:r>
              <a:rPr lang="sv-SE" dirty="0"/>
              <a:t> tog så lång tid</a:t>
            </a:r>
          </a:p>
          <a:p>
            <a:r>
              <a:rPr lang="sv-SE" dirty="0"/>
              <a:t>Svårt att förutsäga hur lång tid produktionssättningen skulle ta</a:t>
            </a:r>
          </a:p>
          <a:p>
            <a:r>
              <a:rPr lang="sv-SE" dirty="0"/>
              <a:t>Många nyttiga erfarenheter för kommande stora lärosäten!</a:t>
            </a:r>
          </a:p>
          <a:p>
            <a:pPr marL="2286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113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9D6A9-0F65-4FE8-A3C2-DB61A8F4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händer alltid något nytt…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BCAF29-2019-4C41-B265-C26F15275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Beroende till L2 driftcentral – </a:t>
            </a:r>
            <a:r>
              <a:rPr lang="sv-SE" dirty="0" err="1"/>
              <a:t>LDCs</a:t>
            </a:r>
            <a:r>
              <a:rPr lang="sv-SE" dirty="0"/>
              <a:t> servrar gick ner mitt under produktionssättning</a:t>
            </a:r>
          </a:p>
          <a:p>
            <a:r>
              <a:rPr lang="sv-SE" dirty="0"/>
              <a:t>Allt innehåll på studera.nu försvann för HDA (EMIL attribut)</a:t>
            </a:r>
          </a:p>
          <a:p>
            <a:r>
              <a:rPr lang="sv-SE" dirty="0"/>
              <a:t>Lärosäten har upptäckt information som inte konverteras mitt under produktionssättning</a:t>
            </a:r>
          </a:p>
          <a:p>
            <a:r>
              <a:rPr lang="sv-SE" dirty="0"/>
              <a:t>Tekniken har strulat och dagliga IK körningar stannat/inte gått under helgen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882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8A62C-C434-4028-A452-1CE28C8F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Nyheter från support, drift och utbildning</a:t>
            </a:r>
          </a:p>
        </p:txBody>
      </p:sp>
    </p:spTree>
    <p:extLst>
      <p:ext uri="{BB962C8B-B14F-4D97-AF65-F5344CB8AC3E}">
        <p14:creationId xmlns:p14="http://schemas.microsoft.com/office/powerpoint/2010/main" val="110298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Onsdag fm </a:t>
            </a:r>
            <a:r>
              <a:rPr lang="sv-SE" dirty="0">
                <a:sym typeface="Wingdings" panose="05000000000000000000" pitchFamily="2" charset="2"/>
              </a:rPr>
              <a:t> tisdag fm</a:t>
            </a:r>
          </a:p>
          <a:p>
            <a:r>
              <a:rPr lang="sv-SE" dirty="0">
                <a:sym typeface="Wingdings" panose="05000000000000000000" pitchFamily="2" charset="2"/>
              </a:rPr>
              <a:t>Ge mer utrymme för hantering av lokala integrationer vid uppgradering av Ladok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Uppgradering av testmiljön (för </a:t>
            </a:r>
            <a:r>
              <a:rPr lang="sv-SE" dirty="0" err="1"/>
              <a:t>produktionssatta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566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Vi undersöker möjligheten till extra åtgärder för att skydda tillgång till studentgränssnitt</a:t>
            </a:r>
          </a:p>
          <a:p>
            <a:r>
              <a:rPr lang="sv-SE" dirty="0"/>
              <a:t>Ger möjlighet till att öppna studentgränssnittet i fler miljöer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Studentgränssnitt i fler miljöer</a:t>
            </a:r>
          </a:p>
        </p:txBody>
      </p:sp>
    </p:spTree>
    <p:extLst>
      <p:ext uri="{BB962C8B-B14F-4D97-AF65-F5344CB8AC3E}">
        <p14:creationId xmlns:p14="http://schemas.microsoft.com/office/powerpoint/2010/main" val="380625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Hantering av personuppgifter i support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972A1A0-1F4E-46C2-BB11-368C5850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/>
          <a:lstStyle/>
          <a:p>
            <a:r>
              <a:rPr lang="sv-SE" dirty="0"/>
              <a:t>Grundregel – undvik detta</a:t>
            </a:r>
          </a:p>
          <a:p>
            <a:r>
              <a:rPr lang="sv-SE" dirty="0"/>
              <a:t>Enstaka, ej skyddade är ok att lägga i JIRA</a:t>
            </a:r>
          </a:p>
          <a:p>
            <a:r>
              <a:rPr lang="sv-SE" dirty="0"/>
              <a:t>Skyddade (alias) samt större uppgifter om större mängder av personer – ring supporten</a:t>
            </a:r>
          </a:p>
          <a:p>
            <a:r>
              <a:rPr lang="sv-SE" dirty="0">
                <a:hlinkClick r:id="rId2"/>
              </a:rPr>
              <a:t>https://ladok.se/drift-och-support/kontakta-supporten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36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6ED8B9-D1D4-4A9F-A0F8-06666570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5" y="365760"/>
            <a:ext cx="7520940" cy="548640"/>
          </a:xfrm>
        </p:spPr>
        <p:txBody>
          <a:bodyPr/>
          <a:lstStyle/>
          <a:p>
            <a:r>
              <a:rPr lang="sv-SE" dirty="0"/>
              <a:t>Ändring nationell info – ny ärendetyp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648C7C-D2DD-4CFF-9549-2471F2CCA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Nationella grunddata, utbildningsmallar, bevisinformation</a:t>
            </a:r>
          </a:p>
          <a:p>
            <a:r>
              <a:rPr lang="sv-SE" dirty="0"/>
              <a:t>Rapportera in behov i JIRA</a:t>
            </a:r>
          </a:p>
          <a:p>
            <a:r>
              <a:rPr lang="sv-SE" dirty="0"/>
              <a:t>Ny ärendetyp – ”Ändring nationell info”</a:t>
            </a:r>
          </a:p>
        </p:txBody>
      </p:sp>
    </p:spTree>
    <p:extLst>
      <p:ext uri="{BB962C8B-B14F-4D97-AF65-F5344CB8AC3E}">
        <p14:creationId xmlns:p14="http://schemas.microsoft.com/office/powerpoint/2010/main" val="208224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E9939-3939-4EF1-9980-97590634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Ändringsbehov – bara </a:t>
            </a:r>
            <a:r>
              <a:rPr lang="sv-SE" dirty="0" err="1"/>
              <a:t>produktionssatta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26F6AA-D2D6-4C31-A2EE-A9EC3BD83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Påminnelse – vi hanterar bara inrapporterade ändringsbehov från </a:t>
            </a:r>
            <a:r>
              <a:rPr lang="sv-SE" dirty="0" err="1"/>
              <a:t>produktionssatta</a:t>
            </a:r>
            <a:r>
              <a:rPr lang="sv-SE" dirty="0"/>
              <a:t> lärosäten</a:t>
            </a:r>
          </a:p>
        </p:txBody>
      </p:sp>
    </p:spTree>
    <p:extLst>
      <p:ext uri="{BB962C8B-B14F-4D97-AF65-F5344CB8AC3E}">
        <p14:creationId xmlns:p14="http://schemas.microsoft.com/office/powerpoint/2010/main" val="329208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32F362-32D8-46DA-84BB-A0F50C34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Instruktionsfilmer på YouTube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879B741-4F10-4404-B5F3-1CEAD2B7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0" y="1588770"/>
            <a:ext cx="6543039" cy="36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3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Övriga frågor</a:t>
            </a:r>
          </a:p>
        </p:txBody>
      </p:sp>
    </p:spTree>
    <p:extLst>
      <p:ext uri="{BB962C8B-B14F-4D97-AF65-F5344CB8AC3E}">
        <p14:creationId xmlns:p14="http://schemas.microsoft.com/office/powerpoint/2010/main" val="57185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b="1" dirty="0"/>
              <a:t>Nuläget i konsortiet </a:t>
            </a:r>
            <a:r>
              <a:rPr lang="sv-SE" sz="1800" i="1" dirty="0"/>
              <a:t>Mauritz Danielsson</a:t>
            </a:r>
          </a:p>
          <a:p>
            <a:pPr marL="0" indent="0">
              <a:buNone/>
            </a:pPr>
            <a:r>
              <a:rPr lang="sv-SE" sz="1800" b="1" dirty="0"/>
              <a:t>Erfarenheter produktionssättningar </a:t>
            </a:r>
            <a:r>
              <a:rPr lang="sv-SE" sz="1800" i="1" dirty="0"/>
              <a:t>Malin Zingmark</a:t>
            </a:r>
          </a:p>
          <a:p>
            <a:pPr marL="0" indent="0">
              <a:buNone/>
            </a:pPr>
            <a:r>
              <a:rPr lang="sv-SE" sz="1800" b="1" dirty="0"/>
              <a:t>Nyheter från support, drift </a:t>
            </a:r>
            <a:r>
              <a:rPr lang="sv-SE" sz="1800" b="1"/>
              <a:t>och utbildning </a:t>
            </a:r>
            <a:r>
              <a:rPr lang="sv-SE" sz="1800" i="1" dirty="0"/>
              <a:t>Anna Åhnberg</a:t>
            </a:r>
          </a:p>
          <a:p>
            <a:pPr lvl="0"/>
            <a:r>
              <a:rPr lang="sv-SE" sz="1800" dirty="0"/>
              <a:t>Uppgradering av testmiljön (för </a:t>
            </a:r>
            <a:r>
              <a:rPr lang="sv-SE" sz="1800" dirty="0" err="1"/>
              <a:t>produktionssatta</a:t>
            </a:r>
            <a:r>
              <a:rPr lang="sv-SE" sz="1800" dirty="0"/>
              <a:t>)</a:t>
            </a:r>
          </a:p>
          <a:p>
            <a:pPr lvl="0"/>
            <a:r>
              <a:rPr lang="sv-SE" sz="1800" dirty="0"/>
              <a:t>Studentgränssnitt i fler miljöer</a:t>
            </a:r>
          </a:p>
          <a:p>
            <a:pPr lvl="0"/>
            <a:r>
              <a:rPr lang="sv-SE" sz="1800" dirty="0"/>
              <a:t>Hantering av personuppgifter i support</a:t>
            </a:r>
          </a:p>
          <a:p>
            <a:pPr lvl="0"/>
            <a:r>
              <a:rPr lang="sv-SE" sz="1800" dirty="0"/>
              <a:t>Ändringsbehov </a:t>
            </a:r>
          </a:p>
          <a:p>
            <a:pPr marL="0" indent="0">
              <a:buNone/>
            </a:pPr>
            <a:r>
              <a:rPr lang="sv-SE" sz="1800" b="1" dirty="0"/>
              <a:t>CSN:s informationsutbyte med Ladok </a:t>
            </a:r>
            <a:r>
              <a:rPr lang="sv-SE" sz="1800" i="1" dirty="0"/>
              <a:t>Carina Isaksson, Kristina Vikström</a:t>
            </a:r>
            <a:br>
              <a:rPr lang="sv-SE" sz="1800" b="1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0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Nuläget i konsortiet</a:t>
            </a:r>
            <a:br>
              <a:rPr lang="sv-SE" dirty="0"/>
            </a:br>
            <a:r>
              <a:rPr lang="sv-SE" sz="1800" dirty="0"/>
              <a:t>Mauritz Danielsson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15 lärosäten (40%) är inne idag </a:t>
            </a:r>
          </a:p>
          <a:p>
            <a:r>
              <a:rPr lang="sv-SE" dirty="0"/>
              <a:t>29% av de aktiva studenterna, 24% av de aktiva forskarstuderande </a:t>
            </a:r>
          </a:p>
          <a:p>
            <a:r>
              <a:rPr lang="sv-SE" dirty="0"/>
              <a:t>Nyutveckling mot Lund</a:t>
            </a:r>
          </a:p>
          <a:p>
            <a:r>
              <a:rPr lang="sv-SE" dirty="0"/>
              <a:t>Förändringsbehov </a:t>
            </a:r>
          </a:p>
          <a:p>
            <a:r>
              <a:rPr lang="sv-SE" dirty="0"/>
              <a:t>Support</a:t>
            </a:r>
          </a:p>
          <a:p>
            <a:r>
              <a:rPr lang="sv-SE" dirty="0"/>
              <a:t>Utbildning</a:t>
            </a:r>
          </a:p>
          <a:p>
            <a:r>
              <a:rPr lang="sv-SE" dirty="0"/>
              <a:t>Drift</a:t>
            </a:r>
          </a:p>
          <a:p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512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Produktionssättningsplan hösten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73" y="982184"/>
            <a:ext cx="4775746" cy="54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Produktionssättningsplan våren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13" y="914399"/>
            <a:ext cx="3639687" cy="5784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3008" y="1283676"/>
            <a:ext cx="211015" cy="15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67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D2CBC8-8DA4-43E1-AF72-A376C3078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Erfarenheter produktionssättningar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712850-FD74-45B3-9436-935D0C382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Öppen frågestund 171116</a:t>
            </a:r>
          </a:p>
          <a:p>
            <a:r>
              <a:rPr lang="sv-SE" dirty="0"/>
              <a:t>Malin Zingmark</a:t>
            </a:r>
          </a:p>
        </p:txBody>
      </p:sp>
    </p:spTree>
    <p:extLst>
      <p:ext uri="{BB962C8B-B14F-4D97-AF65-F5344CB8AC3E}">
        <p14:creationId xmlns:p14="http://schemas.microsoft.com/office/powerpoint/2010/main" val="169266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9D6A9-0F65-4FE8-A3C2-DB61A8F4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44" y="1475545"/>
            <a:ext cx="7520940" cy="548640"/>
          </a:xfrm>
        </p:spPr>
        <p:txBody>
          <a:bodyPr/>
          <a:lstStyle/>
          <a:p>
            <a:r>
              <a:rPr lang="sv-SE" dirty="0"/>
              <a:t>Produktionssättning Högskolan Väst och Karolinska Institutet pågår!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1D2CA68-86E0-4526-BA1B-E6493CF1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8" y="3095866"/>
            <a:ext cx="4267762" cy="2132627"/>
          </a:xfrm>
          <a:prstGeom prst="rect">
            <a:avLst/>
          </a:prstGeom>
        </p:spPr>
      </p:pic>
      <p:pic>
        <p:nvPicPr>
          <p:cNvPr id="1026" name="Picture 2" descr="https://www.hv.se/contentassets/4552afcbcf1743cfa20e330297a82d41/2.-svensk-logotyp-jpg.jpg">
            <a:extLst>
              <a:ext uri="{FF2B5EF4-FFF2-40B4-BE49-F238E27FC236}">
                <a16:creationId xmlns:a16="http://schemas.microsoft.com/office/drawing/2014/main" id="{A530A87D-0F4B-452C-B7F4-A453002D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24" y="3373401"/>
            <a:ext cx="2508738" cy="12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4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9D6A9-0F65-4FE8-A3C2-DB61A8F4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erfarenheter hösten 2017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BCAF29-2019-4C41-B265-C26F1527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2" y="1477107"/>
            <a:ext cx="7906238" cy="3348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800" dirty="0">
                <a:solidFill>
                  <a:srgbClr val="0070C0"/>
                </a:solidFill>
              </a:rPr>
              <a:t>Det var mycket enklare att </a:t>
            </a:r>
            <a:r>
              <a:rPr lang="sv-SE" sz="2800" dirty="0" err="1">
                <a:solidFill>
                  <a:srgbClr val="0070C0"/>
                </a:solidFill>
              </a:rPr>
              <a:t>produktionssätta</a:t>
            </a:r>
            <a:r>
              <a:rPr lang="sv-SE" sz="2800" dirty="0">
                <a:solidFill>
                  <a:srgbClr val="0070C0"/>
                </a:solidFill>
              </a:rPr>
              <a:t> med få lärosäten i produktionsmiljön</a:t>
            </a:r>
          </a:p>
          <a:p>
            <a:endParaRPr lang="sv-SE" dirty="0"/>
          </a:p>
          <a:p>
            <a:r>
              <a:rPr lang="sv-SE" dirty="0"/>
              <a:t>Inga problem med personnummerkrockar</a:t>
            </a:r>
          </a:p>
          <a:p>
            <a:r>
              <a:rPr lang="sv-SE" dirty="0"/>
              <a:t>Färre som drabbades av oannonserade stopp</a:t>
            </a:r>
          </a:p>
          <a:p>
            <a:r>
              <a:rPr lang="sv-SE" dirty="0"/>
              <a:t>Mindre databas i produktionsmiljön</a:t>
            </a:r>
          </a:p>
        </p:txBody>
      </p:sp>
    </p:spTree>
    <p:extLst>
      <p:ext uri="{BB962C8B-B14F-4D97-AF65-F5344CB8AC3E}">
        <p14:creationId xmlns:p14="http://schemas.microsoft.com/office/powerpoint/2010/main" val="139611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9D6A9-0F65-4FE8-A3C2-DB61A8F4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Informationskonvertering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BCAF29-2019-4C41-B265-C26F15275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Att få igenom </a:t>
            </a:r>
            <a:r>
              <a:rPr lang="sv-SE" dirty="0" err="1"/>
              <a:t>IKn</a:t>
            </a:r>
            <a:r>
              <a:rPr lang="sv-SE" dirty="0"/>
              <a:t> innan tester/produktionssättningar kräver väldigt mycket arbete</a:t>
            </a:r>
          </a:p>
          <a:p>
            <a:pPr lvl="1"/>
            <a:r>
              <a:rPr lang="sv-SE" dirty="0"/>
              <a:t>Personnummerkrockar största problemet – möjligheten att byta stängs av inför och under produktionssättning</a:t>
            </a:r>
          </a:p>
          <a:p>
            <a:r>
              <a:rPr lang="sv-SE" dirty="0"/>
              <a:t>De produktionssättande lärosätena stänger nu gamla </a:t>
            </a:r>
            <a:r>
              <a:rPr lang="sv-SE" dirty="0" err="1"/>
              <a:t>Ladok</a:t>
            </a:r>
            <a:r>
              <a:rPr lang="sv-SE" dirty="0"/>
              <a:t> tidigare</a:t>
            </a:r>
          </a:p>
          <a:p>
            <a:r>
              <a:rPr lang="sv-SE" dirty="0"/>
              <a:t>Produktionssättande lärosäten behöver </a:t>
            </a:r>
            <a:r>
              <a:rPr lang="sv-SE" dirty="0" err="1"/>
              <a:t>registervårda</a:t>
            </a:r>
            <a:r>
              <a:rPr lang="sv-SE" dirty="0"/>
              <a:t>/rätta fel varje dag inför tester och produktionssättning</a:t>
            </a:r>
          </a:p>
        </p:txBody>
      </p:sp>
    </p:spTree>
    <p:extLst>
      <p:ext uri="{BB962C8B-B14F-4D97-AF65-F5344CB8AC3E}">
        <p14:creationId xmlns:p14="http://schemas.microsoft.com/office/powerpoint/2010/main" val="1788045960"/>
      </p:ext>
    </p:extLst>
  </p:cSld>
  <p:clrMapOvr>
    <a:masterClrMapping/>
  </p:clrMapOvr>
</p:sld>
</file>

<file path=ppt/theme/theme1.xml><?xml version="1.0" encoding="utf-8"?>
<a:theme xmlns:a="http://schemas.openxmlformats.org/drawingml/2006/main" name="Mall_Ladok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426</Words>
  <Application>Microsoft Office PowerPoint</Application>
  <PresentationFormat>Bildspel på skärmen (4:3)</PresentationFormat>
  <Paragraphs>72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Mall_Ladok</vt:lpstr>
      <vt:lpstr>Öppen frågestund 16 november 2017</vt:lpstr>
      <vt:lpstr>Agenda</vt:lpstr>
      <vt:lpstr>Nuläget i konsortiet Mauritz Danielsson</vt:lpstr>
      <vt:lpstr>Produktionssättningsplan hösten 2017</vt:lpstr>
      <vt:lpstr>Produktionssättningsplan våren 2018</vt:lpstr>
      <vt:lpstr>Erfarenheter produktionssättningar</vt:lpstr>
      <vt:lpstr>Produktionssättning Högskolan Väst och Karolinska Institutet pågår!</vt:lpstr>
      <vt:lpstr>Nya erfarenheter hösten 2017</vt:lpstr>
      <vt:lpstr>Informationskonvertering</vt:lpstr>
      <vt:lpstr>Stockholms universitet</vt:lpstr>
      <vt:lpstr>Det händer alltid något nytt…</vt:lpstr>
      <vt:lpstr>Nyheter från support, drift och utbildning</vt:lpstr>
      <vt:lpstr>Uppgradering av testmiljön (för produktionssatta)</vt:lpstr>
      <vt:lpstr>Studentgränssnitt i fler miljöer</vt:lpstr>
      <vt:lpstr>Hantering av personuppgifter i support</vt:lpstr>
      <vt:lpstr>Ändring nationell info – ny ärendetyp</vt:lpstr>
      <vt:lpstr>Ändringsbehov – bara produktionssatta</vt:lpstr>
      <vt:lpstr>Instruktionsfilmer på YouTube</vt:lpstr>
      <vt:lpstr>Övriga frågor</vt:lpstr>
    </vt:vector>
  </TitlesOfParts>
  <Company>Örebro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Öppen frågestund 16 september 2015</dc:title>
  <dc:creator>Daniel Erlandsson</dc:creator>
  <cp:lastModifiedBy>Ladok</cp:lastModifiedBy>
  <cp:revision>126</cp:revision>
  <dcterms:created xsi:type="dcterms:W3CDTF">2015-09-10T08:21:57Z</dcterms:created>
  <dcterms:modified xsi:type="dcterms:W3CDTF">2017-11-16T08:58:50Z</dcterms:modified>
</cp:coreProperties>
</file>