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61" r:id="rId4"/>
    <p:sldId id="263" r:id="rId5"/>
    <p:sldId id="264" r:id="rId6"/>
    <p:sldId id="265" r:id="rId7"/>
  </p:sldIdLst>
  <p:sldSz cx="6858000" cy="9906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7E139-AAC5-40D8-B8EF-13F2AB4AA005}">
          <p14:sldIdLst>
            <p14:sldId id="256"/>
            <p14:sldId id="260"/>
            <p14:sldId id="261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660"/>
  </p:normalViewPr>
  <p:slideViewPr>
    <p:cSldViewPr snapToGrid="0">
      <p:cViewPr varScale="1">
        <p:scale>
          <a:sx n="92" d="100"/>
          <a:sy n="92" d="100"/>
        </p:scale>
        <p:origin x="3162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2E102-E4AC-401B-B5A6-542E137A5E22}" type="datetimeFigureOut">
              <a:rPr lang="sv-SE" smtClean="0"/>
              <a:t>2018-06-29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B90B7-C313-46B5-8300-A74AF3E11F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8667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1B39A-0E09-43A4-96B3-675F6809E503}" type="datetimeFigureOut">
              <a:rPr lang="sv-SE" smtClean="0"/>
              <a:t>2018-06-29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FFD60-D5AB-41B2-96EF-7F8CDDA286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7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FD60-D5AB-41B2-96EF-7F8CDDA286E5}" type="slidenum">
              <a:rPr lang="sv-SE" smtClean="0"/>
              <a:t>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553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FD60-D5AB-41B2-96EF-7F8CDDA286E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4587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503434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2018-06-25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80387" y="9606337"/>
            <a:ext cx="3497227" cy="299662"/>
          </a:xfrm>
        </p:spPr>
        <p:txBody>
          <a:bodyPr/>
          <a:lstStyle/>
          <a:p>
            <a:r>
              <a:rPr lang="sv-SE" smtClean="0"/>
              <a:t>Guide: Hantera datum på bevis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52A3-C0D4-4D80-A534-E720588CFBB6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Text Placeholder 33"/>
          <p:cNvSpPr>
            <a:spLocks noGrp="1"/>
          </p:cNvSpPr>
          <p:nvPr>
            <p:ph type="body" sz="quarter" idx="27" hasCustomPrompt="1"/>
          </p:nvPr>
        </p:nvSpPr>
        <p:spPr>
          <a:xfrm>
            <a:off x="7063868" y="857464"/>
            <a:ext cx="592167" cy="349228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4" name="Text Placeholder 35"/>
          <p:cNvSpPr>
            <a:spLocks noGrp="1"/>
          </p:cNvSpPr>
          <p:nvPr>
            <p:ph type="body" sz="quarter" idx="28" hasCustomPrompt="1"/>
          </p:nvPr>
        </p:nvSpPr>
        <p:spPr>
          <a:xfrm>
            <a:off x="7063867" y="415675"/>
            <a:ext cx="592167" cy="261610"/>
          </a:xfrm>
          <a:prstGeom prst="rect">
            <a:avLst/>
          </a:prstGeom>
          <a:solidFill>
            <a:srgbClr val="FBDF8D"/>
          </a:solidFill>
          <a:ln w="6350">
            <a:solidFill>
              <a:srgbClr val="FBC11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15" name="Text Placeholder 45"/>
          <p:cNvSpPr>
            <a:spLocks noGrp="1"/>
          </p:cNvSpPr>
          <p:nvPr>
            <p:ph type="body" sz="quarter" idx="34" hasCustomPrompt="1"/>
          </p:nvPr>
        </p:nvSpPr>
        <p:spPr>
          <a:xfrm>
            <a:off x="7385756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x</a:t>
            </a:r>
            <a:endParaRPr lang="sv-SE" dirty="0"/>
          </a:p>
        </p:txBody>
      </p:sp>
      <p:sp>
        <p:nvSpPr>
          <p:cNvPr id="16" name="Text Placeholder 45"/>
          <p:cNvSpPr>
            <a:spLocks noGrp="1"/>
          </p:cNvSpPr>
          <p:nvPr>
            <p:ph type="body" sz="quarter" idx="35" hasCustomPrompt="1"/>
          </p:nvPr>
        </p:nvSpPr>
        <p:spPr>
          <a:xfrm>
            <a:off x="7021055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x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7063868" y="1310391"/>
            <a:ext cx="592167" cy="3510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7063868" y="1762178"/>
            <a:ext cx="592167" cy="35103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26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"/>
            <a:ext cx="6858000" cy="9612912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 algn="ctr"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 err="1" smtClean="0"/>
              <a:t>Avsnittsbrytning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2018-06-25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4153" y="9606337"/>
            <a:ext cx="3589695" cy="299662"/>
          </a:xfrm>
        </p:spPr>
        <p:txBody>
          <a:bodyPr/>
          <a:lstStyle/>
          <a:p>
            <a:r>
              <a:rPr lang="sv-SE" smtClean="0"/>
              <a:t>Guide: Hantera datum på bevis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52A3-C0D4-4D80-A534-E720588CFB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903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" y="9612913"/>
            <a:ext cx="1543050" cy="299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2018-06-25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606337"/>
            <a:ext cx="2314575" cy="299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Guide: Hantera datum på bevis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4950" y="9606338"/>
            <a:ext cx="1543050" cy="299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05352A3-C0D4-4D80-A534-E720588CFBB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083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ira.its.umu.se/browse/LADOKSUPP-375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its.umu.se/confluence/display/LDSV/Dokumentmall+Bevis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3"/>
          <p:cNvSpPr txBox="1">
            <a:spLocks/>
          </p:cNvSpPr>
          <p:nvPr/>
        </p:nvSpPr>
        <p:spPr>
          <a:xfrm>
            <a:off x="381847" y="566281"/>
            <a:ext cx="6094305" cy="716419"/>
          </a:xfrm>
          <a:prstGeom prst="rect">
            <a:avLst/>
          </a:prstGeom>
          <a:noFill/>
          <a:ln>
            <a:noFill/>
          </a:ln>
        </p:spPr>
        <p:txBody>
          <a:bodyPr wrap="square" lIns="144000" tIns="90000" bIns="9000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132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264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39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52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b="1" dirty="0"/>
              <a:t>Guide: </a:t>
            </a:r>
            <a:r>
              <a:rPr lang="sv-SE" sz="2000" b="1" dirty="0">
                <a:solidFill>
                  <a:schemeClr val="tx1"/>
                </a:solidFill>
              </a:rPr>
              <a:t>Hantera datum på </a:t>
            </a:r>
            <a:r>
              <a:rPr lang="sv-SE" sz="2000" b="1" dirty="0" smtClean="0">
                <a:solidFill>
                  <a:schemeClr val="tx1"/>
                </a:solidFill>
              </a:rPr>
              <a:t>bevis vid manuellt flöde </a:t>
            </a:r>
            <a:r>
              <a:rPr lang="sv-SE" sz="2000" b="1" dirty="0" smtClean="0">
                <a:solidFill>
                  <a:schemeClr val="tx1"/>
                </a:solidFill>
              </a:rPr>
              <a:t>dvs. </a:t>
            </a:r>
            <a:r>
              <a:rPr lang="sv-SE" sz="2000" b="1" dirty="0" smtClean="0">
                <a:solidFill>
                  <a:schemeClr val="tx1"/>
                </a:solidFill>
              </a:rPr>
              <a:t>när </a:t>
            </a:r>
            <a:r>
              <a:rPr lang="sv-SE" sz="2000" b="1" dirty="0">
                <a:solidFill>
                  <a:schemeClr val="tx1"/>
                </a:solidFill>
              </a:rPr>
              <a:t>b</a:t>
            </a:r>
            <a:r>
              <a:rPr lang="sv-SE" sz="2000" b="1" dirty="0" smtClean="0">
                <a:solidFill>
                  <a:schemeClr val="tx1"/>
                </a:solidFill>
              </a:rPr>
              <a:t>eslut </a:t>
            </a:r>
            <a:r>
              <a:rPr lang="sv-SE" sz="2000" b="1" dirty="0">
                <a:solidFill>
                  <a:schemeClr val="tx1"/>
                </a:solidFill>
              </a:rPr>
              <a:t>fattas utanför systemet</a:t>
            </a:r>
            <a:r>
              <a:rPr lang="sv-SE" sz="2000" b="1" dirty="0" smtClean="0">
                <a:solidFill>
                  <a:schemeClr val="tx1"/>
                </a:solidFill>
              </a:rPr>
              <a:t> och dokumenteras i </a:t>
            </a:r>
            <a:r>
              <a:rPr lang="sv-SE" sz="2000" b="1" dirty="0" err="1" smtClean="0">
                <a:solidFill>
                  <a:schemeClr val="tx1"/>
                </a:solidFill>
              </a:rPr>
              <a:t>Ladok</a:t>
            </a:r>
            <a:r>
              <a:rPr lang="sv-SE" sz="2000" b="1" dirty="0" smtClean="0">
                <a:solidFill>
                  <a:schemeClr val="tx1"/>
                </a:solidFill>
              </a:rPr>
              <a:t>.</a:t>
            </a:r>
            <a:r>
              <a:rPr lang="sv-SE" sz="2000" b="1" dirty="0">
                <a:solidFill>
                  <a:schemeClr val="tx1"/>
                </a:solidFill>
              </a:rPr>
              <a:t/>
            </a:r>
            <a:br>
              <a:rPr lang="sv-SE" sz="2000" b="1" dirty="0">
                <a:solidFill>
                  <a:schemeClr val="tx1"/>
                </a:solidFill>
              </a:rPr>
            </a:br>
            <a:endParaRPr lang="sv-SE" sz="2000" b="1" dirty="0">
              <a:solidFill>
                <a:schemeClr val="tx1"/>
              </a:solidFill>
            </a:endParaRPr>
          </a:p>
          <a:p>
            <a:r>
              <a:rPr lang="sv-SE" b="1" dirty="0"/>
              <a:t>Innehåll</a:t>
            </a:r>
          </a:p>
          <a:p>
            <a:r>
              <a:rPr lang="sv-SE" dirty="0"/>
              <a:t>Guiden beskriver </a:t>
            </a:r>
            <a:r>
              <a:rPr lang="sv-SE" dirty="0">
                <a:solidFill>
                  <a:schemeClr val="tx1"/>
                </a:solidFill>
              </a:rPr>
              <a:t>hur du kan </a:t>
            </a:r>
            <a:r>
              <a:rPr lang="sv-SE" dirty="0" smtClean="0">
                <a:solidFill>
                  <a:schemeClr val="tx1"/>
                </a:solidFill>
              </a:rPr>
              <a:t>hantera datum med hjälp av fördefinierat datum eller text, </a:t>
            </a:r>
            <a:r>
              <a:rPr lang="sv-SE" dirty="0">
                <a:solidFill>
                  <a:schemeClr val="tx1"/>
                </a:solidFill>
              </a:rPr>
              <a:t>samt hur du konfigurerar bevisdokumentet </a:t>
            </a:r>
            <a:r>
              <a:rPr lang="sv-SE" dirty="0" smtClean="0"/>
              <a:t>så att utfärdandedatum inte visas på förstasidan</a:t>
            </a:r>
            <a:r>
              <a:rPr lang="sv-SE" dirty="0"/>
              <a:t> </a:t>
            </a:r>
            <a:r>
              <a:rPr lang="sv-SE" dirty="0" smtClean="0"/>
              <a:t>vid förhandsgranska. </a:t>
            </a:r>
            <a:endParaRPr lang="sv-SE" dirty="0" smtClean="0"/>
          </a:p>
          <a:p>
            <a:endParaRPr lang="sv-SE" dirty="0"/>
          </a:p>
          <a:p>
            <a:r>
              <a:rPr lang="sv-SE" dirty="0" smtClean="0"/>
              <a:t>Guiden har tagits fram som svar </a:t>
            </a:r>
            <a:r>
              <a:rPr lang="sv-SE" dirty="0"/>
              <a:t>på supportärende: </a:t>
            </a:r>
            <a:r>
              <a:rPr lang="sv-SE" dirty="0">
                <a:hlinkClick r:id="rId3"/>
              </a:rPr>
              <a:t>https://</a:t>
            </a:r>
            <a:r>
              <a:rPr lang="sv-SE" dirty="0" smtClean="0">
                <a:hlinkClick r:id="rId3"/>
              </a:rPr>
              <a:t>jira.its.umu.se/browse/LADOKSUPP-3759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6" name="Text Placeholder 10"/>
          <p:cNvSpPr txBox="1">
            <a:spLocks/>
          </p:cNvSpPr>
          <p:nvPr/>
        </p:nvSpPr>
        <p:spPr>
          <a:xfrm>
            <a:off x="0" y="9403642"/>
            <a:ext cx="6858000" cy="502358"/>
          </a:xfrm>
          <a:prstGeom prst="rect">
            <a:avLst/>
          </a:prstGeom>
          <a:solidFill>
            <a:srgbClr val="BFBFBF"/>
          </a:solidFill>
          <a:ln>
            <a:solidFill>
              <a:srgbClr val="BFBFBF"/>
            </a:solidFill>
          </a:ln>
        </p:spPr>
        <p:txBody>
          <a:bodyPr wrap="square" lIns="144000" tIns="90000" bIns="90000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132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264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39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52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00"/>
              </a:spcAft>
            </a:pPr>
            <a:r>
              <a:rPr lang="sv-SE" sz="1000" dirty="0" smtClean="0">
                <a:solidFill>
                  <a:schemeClr val="bg1"/>
                </a:solidFill>
              </a:rPr>
              <a:t>Innevarande sprint vid senaste uppdatering: </a:t>
            </a:r>
            <a:r>
              <a:rPr lang="sv-SE" sz="1000" b="1" dirty="0" smtClean="0">
                <a:solidFill>
                  <a:schemeClr val="bg1"/>
                </a:solidFill>
              </a:rPr>
              <a:t>1.8.0</a:t>
            </a:r>
          </a:p>
          <a:p>
            <a:pPr>
              <a:spcAft>
                <a:spcPts val="100"/>
              </a:spcAft>
            </a:pPr>
            <a:r>
              <a:rPr lang="sv-SE" sz="1000" dirty="0" smtClean="0">
                <a:solidFill>
                  <a:schemeClr val="bg1"/>
                </a:solidFill>
              </a:rPr>
              <a:t>Datum för senaste uppdatering: </a:t>
            </a:r>
            <a:r>
              <a:rPr lang="sv-SE" sz="1000" b="1" dirty="0" smtClean="0">
                <a:solidFill>
                  <a:schemeClr val="bg1"/>
                </a:solidFill>
              </a:rPr>
              <a:t>2018-06-28</a:t>
            </a:r>
            <a:endParaRPr lang="sv-SE" sz="1000" b="1" dirty="0">
              <a:solidFill>
                <a:schemeClr val="bg1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45" y="9500295"/>
            <a:ext cx="1062037" cy="340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8" r="3148"/>
          <a:stretch/>
        </p:blipFill>
        <p:spPr>
          <a:xfrm rot="174304">
            <a:off x="1175691" y="3731440"/>
            <a:ext cx="4506616" cy="549632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5081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04918" y="765090"/>
            <a:ext cx="5798999" cy="5509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Under Systemadministration 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→ Bevisinformation 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→ Fördefinierade texter hanteras texter för examensbevis. För att skriva in datum på examensbeviset finns två tillvägagångssätt: </a:t>
            </a:r>
          </a:p>
          <a:p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ange variabel för dagens datum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 [’</a:t>
            </a:r>
            <a:r>
              <a:rPr lang="sv-S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DagensDatumSV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’] respektive 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sv-S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DagensDatumEn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’]. Datum på beviset sätts automatiskt till dagens datum när dokumentet tas fram.</a:t>
            </a:r>
            <a:r>
              <a:rPr lang="sv-SE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eller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ange textrad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ex. ”XX juni 2018”, och uppdatera datum manuellt per student i bevisunderlaget (genom att Hantera texter i bevisärendet). Den Fördefinierade texten för bevisbenämningen behöver i detta exempel uppdateras varje månad.</a:t>
            </a: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Ange datum i examensbevis – olika sätt</a:t>
            </a:r>
            <a:endParaRPr lang="sv-SE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71" b="20172"/>
          <a:stretch/>
        </p:blipFill>
        <p:spPr bwMode="auto">
          <a:xfrm>
            <a:off x="167578" y="1928428"/>
            <a:ext cx="6522844" cy="2625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10" b="8534"/>
          <a:stretch/>
        </p:blipFill>
        <p:spPr>
          <a:xfrm>
            <a:off x="167577" y="6315744"/>
            <a:ext cx="6522845" cy="262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07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04918" y="693840"/>
            <a:ext cx="5798999" cy="58708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För att redigera ett fördefinierat datum, gör följande: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Öppna/skapa bevisärende för studenten 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Välj att </a:t>
            </a:r>
            <a:r>
              <a:rPr lang="sv-S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Hantera texter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 dialogrutan: välj vilken bevistext du vill hantera. Redigera texten. Spara.</a:t>
            </a:r>
          </a:p>
          <a:p>
            <a:pPr marL="228600" indent="-228600">
              <a:buFont typeface="+mj-lt"/>
              <a:buAutoNum type="arabicPeriod"/>
            </a:pP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17"/>
          <a:stretch/>
        </p:blipFill>
        <p:spPr bwMode="auto">
          <a:xfrm>
            <a:off x="144141" y="1730695"/>
            <a:ext cx="6398899" cy="1739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58"/>
          <a:stretch/>
        </p:blipFill>
        <p:spPr>
          <a:xfrm>
            <a:off x="304918" y="3673334"/>
            <a:ext cx="5990179" cy="25948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Redigera </a:t>
            </a:r>
            <a:r>
              <a:rPr lang="sv-SE" dirty="0"/>
              <a:t>datum i </a:t>
            </a:r>
            <a:r>
              <a:rPr lang="sv-SE" dirty="0" smtClean="0"/>
              <a:t>examensbevis</a:t>
            </a:r>
            <a:endParaRPr lang="sv-SE" dirty="0"/>
          </a:p>
        </p:txBody>
      </p:sp>
      <p:cxnSp>
        <p:nvCxnSpPr>
          <p:cNvPr id="7" name="Straight Arrow Connector 6"/>
          <p:cNvCxnSpPr>
            <a:stCxn id="23" idx="2"/>
          </p:cNvCxnSpPr>
          <p:nvPr/>
        </p:nvCxnSpPr>
        <p:spPr>
          <a:xfrm>
            <a:off x="1887542" y="3325273"/>
            <a:ext cx="135139" cy="57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10"/>
          <p:cNvSpPr txBox="1">
            <a:spLocks/>
          </p:cNvSpPr>
          <p:nvPr/>
        </p:nvSpPr>
        <p:spPr>
          <a:xfrm>
            <a:off x="1752402" y="3082752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26" name="Text Placeholder 10"/>
          <p:cNvSpPr txBox="1">
            <a:spLocks/>
          </p:cNvSpPr>
          <p:nvPr/>
        </p:nvSpPr>
        <p:spPr>
          <a:xfrm>
            <a:off x="3952645" y="4964893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3</a:t>
            </a:r>
            <a:endParaRPr lang="sv-SE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99" b="18902"/>
          <a:stretch/>
        </p:blipFill>
        <p:spPr>
          <a:xfrm>
            <a:off x="3147507" y="6581446"/>
            <a:ext cx="3147590" cy="10516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29" name="Straight Arrow Connector 28"/>
          <p:cNvCxnSpPr>
            <a:stCxn id="26" idx="2"/>
          </p:cNvCxnSpPr>
          <p:nvPr/>
        </p:nvCxnSpPr>
        <p:spPr>
          <a:xfrm flipH="1">
            <a:off x="3828599" y="5207414"/>
            <a:ext cx="259186" cy="1994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67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Förhandsgranska/Ta fram dokument för </a:t>
            </a:r>
            <a:r>
              <a:rPr lang="sv-SE" dirty="0"/>
              <a:t>examensbevis med fördefinierat datum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4917" y="765060"/>
            <a:ext cx="57989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 startAt="4"/>
            </a:pP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Om dokumentkonfigurationen är den samma eller lika som för ett examensbevis där beslutet fattas i systemet (Utfärda) och utfärdande datum visas på första sidan 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kommer både utfärdandedatum och det datum du definierat som 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text att visas vid Förhandsgranska eftersom det ligger med i konfigurationen. </a:t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Utfärdandedatum kommer dock inte 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med vid 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”Ta fram dokument”  men för att förhandsgranska ska gå att lita på så rekommenderar vi att en separat dokumentkonfiguration används i de fall beslut fattas utanför systemet.</a:t>
            </a:r>
            <a:endParaRPr lang="sv-SE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" t="1099" r="826" b="3739"/>
          <a:stretch/>
        </p:blipFill>
        <p:spPr>
          <a:xfrm>
            <a:off x="847462" y="1841500"/>
            <a:ext cx="5163077" cy="320582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</p:pic>
      <p:sp>
        <p:nvSpPr>
          <p:cNvPr id="18" name="Text Placeholder 13"/>
          <p:cNvSpPr txBox="1">
            <a:spLocks/>
          </p:cNvSpPr>
          <p:nvPr/>
        </p:nvSpPr>
        <p:spPr>
          <a:xfrm>
            <a:off x="5012979" y="4449767"/>
            <a:ext cx="1380945" cy="3510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132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264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39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52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Fördefinierad text</a:t>
            </a:r>
            <a:endParaRPr lang="sv-SE" dirty="0"/>
          </a:p>
        </p:txBody>
      </p:sp>
      <p:sp>
        <p:nvSpPr>
          <p:cNvPr id="19" name="Text Placeholder 13"/>
          <p:cNvSpPr txBox="1">
            <a:spLocks/>
          </p:cNvSpPr>
          <p:nvPr/>
        </p:nvSpPr>
        <p:spPr>
          <a:xfrm>
            <a:off x="5012980" y="3881143"/>
            <a:ext cx="1380944" cy="3510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132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264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39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52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Utfärdandedatum</a:t>
            </a:r>
            <a:endParaRPr lang="sv-SE" dirty="0"/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flipH="1">
            <a:off x="3961615" y="4056661"/>
            <a:ext cx="1051365" cy="66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8" idx="1"/>
          </p:cNvCxnSpPr>
          <p:nvPr/>
        </p:nvCxnSpPr>
        <p:spPr>
          <a:xfrm flipH="1" flipV="1">
            <a:off x="3961615" y="4552275"/>
            <a:ext cx="1051364" cy="73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15"/>
          <a:stretch/>
        </p:blipFill>
        <p:spPr>
          <a:xfrm>
            <a:off x="847462" y="6053380"/>
            <a:ext cx="5163076" cy="278849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</p:pic>
      <p:sp>
        <p:nvSpPr>
          <p:cNvPr id="23" name="Text Placeholder 13"/>
          <p:cNvSpPr txBox="1">
            <a:spLocks/>
          </p:cNvSpPr>
          <p:nvPr/>
        </p:nvSpPr>
        <p:spPr>
          <a:xfrm>
            <a:off x="5012979" y="8116723"/>
            <a:ext cx="1380945" cy="3510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132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264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396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5280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Fördefinierad text</a:t>
            </a:r>
            <a:endParaRPr lang="sv-SE" dirty="0"/>
          </a:p>
        </p:txBody>
      </p:sp>
      <p:cxnSp>
        <p:nvCxnSpPr>
          <p:cNvPr id="24" name="Straight Arrow Connector 23"/>
          <p:cNvCxnSpPr>
            <a:stCxn id="23" idx="1"/>
          </p:cNvCxnSpPr>
          <p:nvPr/>
        </p:nvCxnSpPr>
        <p:spPr>
          <a:xfrm flipH="1" flipV="1">
            <a:off x="3961615" y="8219231"/>
            <a:ext cx="1051364" cy="73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082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02"/>
          <a:stretch/>
        </p:blipFill>
        <p:spPr>
          <a:xfrm>
            <a:off x="-1" y="4431597"/>
            <a:ext cx="6838951" cy="318150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Förändra dokumentkonfiguration med avseende på utfärdandedatum</a:t>
            </a:r>
            <a:endParaRPr lang="sv-SE" dirty="0"/>
          </a:p>
        </p:txBody>
      </p:sp>
      <p:sp>
        <p:nvSpPr>
          <p:cNvPr id="24" name="Rectangle 23"/>
          <p:cNvSpPr/>
          <p:nvPr/>
        </p:nvSpPr>
        <p:spPr>
          <a:xfrm>
            <a:off x="304917" y="765060"/>
            <a:ext cx="5798999" cy="3947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För att få bort utfärdandedatumet från ”Förhandsgranska” behöver du göra förändringar i 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Dokumentkonfigurationen och ta 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bort parametern som gör att utfärdandedatum på förstasidan visas.</a:t>
            </a: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 startAt="5"/>
            </a:pP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Gå till Systemadministration → Grunddata → Dokumentkonfiguration</a:t>
            </a:r>
            <a:b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3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3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Välj det dokument du vill ändra konfigurationen för, dvs. den bevismall som används för beviskombinationen. 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 startAt="5"/>
            </a:pP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 startAt="5"/>
            </a:pP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Parametern som gör att utfärdandedatum visas ligger dold i bakgrunden, med defaultvärde: JA. Du behöver lägga till parametern för dokumentmallen för att kunna ange värde: NEJ (se </a:t>
            </a:r>
            <a:r>
              <a:rPr lang="sv-SE" sz="1100" dirty="0" smtClean="0">
                <a:hlinkClick r:id="rId3"/>
              </a:rPr>
              <a:t>dokumentationen</a:t>
            </a:r>
            <a:r>
              <a:rPr lang="sv-SE" sz="1100" dirty="0" smtClean="0"/>
              <a:t> för mer info).</a:t>
            </a:r>
            <a:br>
              <a:rPr lang="sv-SE" sz="1100" dirty="0" smtClean="0"/>
            </a:br>
            <a:r>
              <a:rPr lang="sv-SE" sz="300" dirty="0" smtClean="0"/>
              <a:t/>
            </a:r>
            <a:br>
              <a:rPr lang="sv-SE" sz="300" dirty="0" smtClean="0"/>
            </a:b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Gör detta genom att: </a:t>
            </a:r>
          </a:p>
          <a:p>
            <a:pPr marL="685800" lvl="1" indent="-228600">
              <a:spcAft>
                <a:spcPts val="300"/>
              </a:spcAft>
              <a:buFont typeface="+mj-lt"/>
              <a:buAutoNum type="alphaLcPeriod"/>
            </a:pP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Välj </a:t>
            </a:r>
            <a:r>
              <a:rPr lang="sv-S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Redigera</a:t>
            </a:r>
          </a:p>
          <a:p>
            <a:pPr marL="685800" lvl="1" indent="-228600">
              <a:spcAft>
                <a:spcPts val="300"/>
              </a:spcAft>
              <a:buFont typeface="+mj-lt"/>
              <a:buAutoNum type="alphaLcPeriod"/>
            </a:pP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Välj </a:t>
            </a:r>
            <a:r>
              <a:rPr lang="sv-S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Lägg till</a:t>
            </a:r>
          </a:p>
          <a:p>
            <a:pPr marL="685800" lvl="1" indent="-228600">
              <a:spcAft>
                <a:spcPts val="300"/>
              </a:spcAft>
              <a:buFont typeface="+mj-lt"/>
              <a:buAutoNum type="alphaLcPeriod"/>
            </a:pP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Skriv in 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Nyckel ” </a:t>
            </a:r>
            <a:r>
              <a:rPr lang="sv-SE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visaUtfardandeDatumForstasida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685800" lvl="1" indent="-228600">
              <a:spcAft>
                <a:spcPts val="300"/>
              </a:spcAft>
              <a:buFont typeface="+mj-lt"/>
              <a:buAutoNum type="alphaLcPeriod"/>
            </a:pP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Välj typ av värde </a:t>
            </a:r>
            <a:r>
              <a:rPr lang="sv-S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”Ja/Nej”</a:t>
            </a:r>
          </a:p>
          <a:p>
            <a:pPr marL="685800" lvl="1" indent="-228600">
              <a:spcAft>
                <a:spcPts val="300"/>
              </a:spcAft>
              <a:buFont typeface="+mj-lt"/>
              <a:buAutoNum type="alphaLcPeriod"/>
            </a:pP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Ange värde </a:t>
            </a:r>
            <a:r>
              <a:rPr lang="sv-S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Nej</a:t>
            </a:r>
          </a:p>
          <a:p>
            <a:pPr marL="685800" lvl="1" indent="-228600">
              <a:spcAft>
                <a:spcPts val="300"/>
              </a:spcAft>
              <a:buFont typeface="+mj-lt"/>
              <a:buAutoNum type="alphaLcPeriod"/>
            </a:pPr>
            <a:r>
              <a:rPr lang="sv-S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Spara</a:t>
            </a:r>
          </a:p>
          <a:p>
            <a:pPr marL="685800" lvl="1" indent="-228600">
              <a:spcAft>
                <a:spcPts val="300"/>
              </a:spcAft>
              <a:buFont typeface="+mj-lt"/>
              <a:buAutoNum type="alphaLcPeriod"/>
            </a:pP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>
              <a:spcAft>
                <a:spcPts val="300"/>
              </a:spcAft>
              <a:buFont typeface="+mj-lt"/>
              <a:buAutoNum type="alphaLcPeriod"/>
            </a:pP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97" t="51133" r="12408" b="15217"/>
          <a:stretch/>
        </p:blipFill>
        <p:spPr>
          <a:xfrm>
            <a:off x="3309937" y="7577631"/>
            <a:ext cx="3433763" cy="103822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</p:pic>
      <p:sp>
        <p:nvSpPr>
          <p:cNvPr id="28" name="Text Placeholder 8"/>
          <p:cNvSpPr txBox="1">
            <a:spLocks/>
          </p:cNvSpPr>
          <p:nvPr/>
        </p:nvSpPr>
        <p:spPr>
          <a:xfrm>
            <a:off x="3623381" y="5423122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a</a:t>
            </a:r>
          </a:p>
        </p:txBody>
      </p:sp>
      <p:sp>
        <p:nvSpPr>
          <p:cNvPr id="29" name="Text Placeholder 8"/>
          <p:cNvSpPr txBox="1">
            <a:spLocks/>
          </p:cNvSpPr>
          <p:nvPr/>
        </p:nvSpPr>
        <p:spPr>
          <a:xfrm>
            <a:off x="3623381" y="6249170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b</a:t>
            </a:r>
            <a:endParaRPr lang="sv-SE" dirty="0"/>
          </a:p>
        </p:txBody>
      </p:sp>
      <p:sp>
        <p:nvSpPr>
          <p:cNvPr id="30" name="Text Placeholder 8"/>
          <p:cNvSpPr txBox="1">
            <a:spLocks/>
          </p:cNvSpPr>
          <p:nvPr/>
        </p:nvSpPr>
        <p:spPr>
          <a:xfrm>
            <a:off x="3623381" y="6861337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c</a:t>
            </a:r>
            <a:endParaRPr lang="sv-SE" dirty="0"/>
          </a:p>
        </p:txBody>
      </p:sp>
      <p:sp>
        <p:nvSpPr>
          <p:cNvPr id="31" name="Text Placeholder 8"/>
          <p:cNvSpPr txBox="1">
            <a:spLocks/>
          </p:cNvSpPr>
          <p:nvPr/>
        </p:nvSpPr>
        <p:spPr>
          <a:xfrm>
            <a:off x="5476144" y="6856940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d</a:t>
            </a:r>
            <a:endParaRPr lang="sv-SE" dirty="0"/>
          </a:p>
        </p:txBody>
      </p:sp>
      <p:sp>
        <p:nvSpPr>
          <p:cNvPr id="32" name="Text Placeholder 8"/>
          <p:cNvSpPr txBox="1">
            <a:spLocks/>
          </p:cNvSpPr>
          <p:nvPr/>
        </p:nvSpPr>
        <p:spPr>
          <a:xfrm>
            <a:off x="5476144" y="8087218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e</a:t>
            </a:r>
            <a:endParaRPr lang="sv-SE" dirty="0"/>
          </a:p>
        </p:txBody>
      </p:sp>
      <p:cxnSp>
        <p:nvCxnSpPr>
          <p:cNvPr id="34" name="Straight Arrow Connector 33"/>
          <p:cNvCxnSpPr>
            <a:stCxn id="28" idx="2"/>
            <a:endCxn id="29" idx="0"/>
          </p:cNvCxnSpPr>
          <p:nvPr/>
        </p:nvCxnSpPr>
        <p:spPr>
          <a:xfrm>
            <a:off x="3758521" y="5665643"/>
            <a:ext cx="0" cy="583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9" idx="2"/>
          </p:cNvCxnSpPr>
          <p:nvPr/>
        </p:nvCxnSpPr>
        <p:spPr>
          <a:xfrm flipH="1">
            <a:off x="3758520" y="6491691"/>
            <a:ext cx="1" cy="194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0" idx="3"/>
            <a:endCxn id="31" idx="1"/>
          </p:cNvCxnSpPr>
          <p:nvPr/>
        </p:nvCxnSpPr>
        <p:spPr>
          <a:xfrm flipV="1">
            <a:off x="3893660" y="6978201"/>
            <a:ext cx="1582484" cy="4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1" idx="2"/>
            <a:endCxn id="32" idx="0"/>
          </p:cNvCxnSpPr>
          <p:nvPr/>
        </p:nvCxnSpPr>
        <p:spPr>
          <a:xfrm>
            <a:off x="5611284" y="7099461"/>
            <a:ext cx="0" cy="987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34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Förhandsgranska/Ta fram dokument för examensbevis med fördefinierat datum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15"/>
          <a:stretch/>
        </p:blipFill>
        <p:spPr>
          <a:xfrm>
            <a:off x="285348" y="1619359"/>
            <a:ext cx="6287303" cy="339566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</p:pic>
      <p:sp>
        <p:nvSpPr>
          <p:cNvPr id="17" name="Rectangle 16"/>
          <p:cNvSpPr/>
          <p:nvPr/>
        </p:nvSpPr>
        <p:spPr>
          <a:xfrm>
            <a:off x="304917" y="765060"/>
            <a:ext cx="57989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Aft>
                <a:spcPts val="300"/>
              </a:spcAft>
              <a:buFont typeface="+mj-lt"/>
              <a:buAutoNum type="arabicPeriod" startAt="7"/>
            </a:pP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Väljer du nu att förhandsgranska visas endast den fördefinierade texten, dvs. ”den 10 juni 2018”</a:t>
            </a:r>
          </a:p>
        </p:txBody>
      </p:sp>
    </p:spTree>
    <p:extLst>
      <p:ext uri="{BB962C8B-B14F-4D97-AF65-F5344CB8AC3E}">
        <p14:creationId xmlns:p14="http://schemas.microsoft.com/office/powerpoint/2010/main" val="155480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3010</TotalTime>
  <Words>303</Words>
  <Application>Microsoft Office PowerPoint</Application>
  <PresentationFormat>A4 Paper (210x297 mm)</PresentationFormat>
  <Paragraphs>94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Ange datum i examensbevis – olika sätt</vt:lpstr>
      <vt:lpstr>Redigera datum i examensbevis</vt:lpstr>
      <vt:lpstr>Förhandsgranska/Ta fram dokument för examensbevis med fördefinierat datum</vt:lpstr>
      <vt:lpstr>Förändra dokumentkonfiguration med avseende på utfärdandedatum</vt:lpstr>
      <vt:lpstr>Förhandsgranska/Ta fram dokument för examensbevis med fördefinierat datum</vt:lpstr>
    </vt:vector>
  </TitlesOfParts>
  <Company>Malmö högskola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Handhavandeguide:  Grunderna resultatrapportering Innevarande version vid senaste uppdatering: 1.7.0</dc:title>
  <dc:creator>Klara Nordström</dc:creator>
  <cp:lastModifiedBy>Klara Nordström</cp:lastModifiedBy>
  <cp:revision>30</cp:revision>
  <dcterms:created xsi:type="dcterms:W3CDTF">2018-06-20T10:52:41Z</dcterms:created>
  <dcterms:modified xsi:type="dcterms:W3CDTF">2018-06-29T06:31:57Z</dcterms:modified>
</cp:coreProperties>
</file>