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 snapToGrid="0" snapToObjects="1">
      <p:cViewPr varScale="1">
        <p:scale>
          <a:sx n="37" d="100"/>
          <a:sy n="37" d="100"/>
        </p:scale>
        <p:origin x="147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t.ladok.s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Demonstration av version 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Anette Eriksson, Sophia Hansson Ridman, Gunnar Råhlén</a:t>
            </a:r>
          </a:p>
          <a:p>
            <a:r>
              <a:rPr lang="sv-SE" b="0" i="0" dirty="0"/>
              <a:t>Connect 2016-01-12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Flödet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Skapa mall för kurs och kurstillfälle</a:t>
            </a:r>
            <a:endParaRPr lang="sv-SE" dirty="0"/>
          </a:p>
          <a:p>
            <a:r>
              <a:rPr lang="sv-SE" i="1" dirty="0"/>
              <a:t>Skapa kurs med tillhörande kurstillfälle</a:t>
            </a:r>
            <a:endParaRPr lang="sv-SE" dirty="0"/>
          </a:p>
          <a:p>
            <a:r>
              <a:rPr lang="sv-SE" i="1" dirty="0"/>
              <a:t>Anta student manuellt till kurstillfället.</a:t>
            </a:r>
            <a:endParaRPr lang="sv-SE" dirty="0"/>
          </a:p>
          <a:p>
            <a:r>
              <a:rPr lang="sv-SE" i="1" dirty="0"/>
              <a:t>Studenten registrerar sig på kurstillfället</a:t>
            </a:r>
            <a:endParaRPr lang="sv-SE" dirty="0"/>
          </a:p>
          <a:p>
            <a:r>
              <a:rPr lang="sv-SE" i="1" dirty="0"/>
              <a:t>Rapportera resultat på kurs</a:t>
            </a:r>
            <a:endParaRPr lang="sv-SE" dirty="0"/>
          </a:p>
          <a:p>
            <a:r>
              <a:rPr lang="sv-SE" i="1" dirty="0"/>
              <a:t>Ta ut kursbevis </a:t>
            </a:r>
            <a:endParaRPr lang="sv-SE" dirty="0"/>
          </a:p>
          <a:p>
            <a:r>
              <a:rPr lang="sv-SE" i="1" dirty="0"/>
              <a:t>Titta på några uppföljningsrapporter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34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Lärosätenas </a:t>
            </a:r>
            <a:r>
              <a:rPr lang="sv-SE" b="1" dirty="0"/>
              <a:t>MIT-demomiljöer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245408"/>
            <a:ext cx="7520940" cy="4201622"/>
          </a:xfrm>
        </p:spPr>
        <p:txBody>
          <a:bodyPr/>
          <a:lstStyle/>
          <a:p>
            <a:r>
              <a:rPr lang="sv-SE" b="1"/>
              <a:t>Administratörsgränssnittet:: </a:t>
            </a:r>
            <a:r>
              <a:rPr lang="sv-SE" u="sng" dirty="0">
                <a:hlinkClick r:id="rId2"/>
              </a:rPr>
              <a:t>https://www.mit.ladok.se/</a:t>
            </a:r>
            <a:endParaRPr lang="sv-SE" dirty="0"/>
          </a:p>
          <a:p>
            <a:r>
              <a:rPr lang="sv-SE" b="1" dirty="0"/>
              <a:t>Studentgränssnittet:</a:t>
            </a:r>
            <a:r>
              <a:rPr lang="sv-SE" dirty="0"/>
              <a:t> </a:t>
            </a:r>
            <a:r>
              <a:rPr lang="sv-SE" u="sng" dirty="0">
                <a:hlinkClick r:id="rId2"/>
              </a:rPr>
              <a:t>https://www.mit.ladok.se</a:t>
            </a:r>
            <a:r>
              <a:rPr lang="sv-SE" u="sng" dirty="0">
                <a:solidFill>
                  <a:schemeClr val="bg2">
                    <a:lumMod val="50000"/>
                  </a:schemeClr>
                </a:solidFill>
                <a:hlinkClick r:id="rId2"/>
              </a:rPr>
              <a:t>/</a:t>
            </a:r>
            <a:r>
              <a:rPr lang="sv-SE" u="sng" dirty="0">
                <a:solidFill>
                  <a:schemeClr val="bg2">
                    <a:lumMod val="50000"/>
                  </a:schemeClr>
                </a:solidFill>
              </a:rPr>
              <a:t>status</a:t>
            </a:r>
            <a:r>
              <a:rPr lang="sv-SE" dirty="0"/>
              <a:t> välj Studentgränssnitt (</a:t>
            </a:r>
            <a:r>
              <a:rPr lang="sv-SE" dirty="0" err="1"/>
              <a:t>local</a:t>
            </a:r>
            <a:r>
              <a:rPr lang="sv-SE" dirty="0"/>
              <a:t> site IdP)</a:t>
            </a:r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Miljön återställs två gånger per vecka, onsdag kväll samt fredag kväll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68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v-SE" dirty="0"/>
              <a:t>Logga in. Viktigt att du har behörighet till alla tjänster. 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Logga in på studentnätet och välj en student</a:t>
            </a:r>
          </a:p>
          <a:p>
            <a:pPr marL="0" indent="0">
              <a:buNone/>
            </a:pPr>
            <a:r>
              <a:rPr lang="sv-SE" i="1" dirty="0"/>
              <a:t>Systemadministration/Utbildningsmallar</a:t>
            </a:r>
            <a:endParaRPr lang="sv-SE" dirty="0"/>
          </a:p>
          <a:p>
            <a:pPr marL="457200" lvl="0" indent="-457200">
              <a:buFont typeface="+mj-lt"/>
              <a:buAutoNum type="arabicPeriod" startAt="3"/>
            </a:pPr>
            <a:r>
              <a:rPr lang="sv-SE" dirty="0"/>
              <a:t>Skapa en ny utbildningsmall för kurs. Glöm inte att publicera mallen.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sv-SE" dirty="0"/>
              <a:t>Skapa en utbildningsmall för kurstillfälle. Glöm inte att publicera mallen.</a:t>
            </a:r>
          </a:p>
          <a:p>
            <a:pPr marL="0" indent="0">
              <a:buNone/>
            </a:pPr>
            <a:r>
              <a:rPr lang="sv-SE" i="1" dirty="0"/>
              <a:t>Utbildningsinformation</a:t>
            </a:r>
            <a:endParaRPr lang="sv-SE" dirty="0"/>
          </a:p>
          <a:p>
            <a:pPr marL="457200" lvl="0" indent="-457200">
              <a:buFont typeface="+mj-lt"/>
              <a:buAutoNum type="arabicPeriod" startAt="5"/>
            </a:pPr>
            <a:r>
              <a:rPr lang="sv-SE" dirty="0"/>
              <a:t>Skapa en kurs (utan moduler eftersom moduler inte ingår i version A)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sv-SE" dirty="0"/>
              <a:t>Skapa ett kurstillfälle till kursen</a:t>
            </a:r>
          </a:p>
        </p:txBody>
      </p:sp>
    </p:spTree>
    <p:extLst>
      <p:ext uri="{BB962C8B-B14F-4D97-AF65-F5344CB8AC3E}">
        <p14:creationId xmlns:p14="http://schemas.microsoft.com/office/powerpoint/2010/main" val="63627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i="1" dirty="0"/>
              <a:t>Studenter/Sök student</a:t>
            </a:r>
            <a:endParaRPr lang="sv-SE" dirty="0"/>
          </a:p>
          <a:p>
            <a:pPr marL="457200" lvl="0" indent="-457200">
              <a:buFont typeface="+mj-lt"/>
              <a:buAutoNum type="arabicPeriod" startAt="7"/>
            </a:pPr>
            <a:r>
              <a:rPr lang="sv-SE" dirty="0"/>
              <a:t>Sök fram studenten som du loggat in i studentgränssnittet med.</a:t>
            </a:r>
          </a:p>
          <a:p>
            <a:pPr marL="0" indent="0">
              <a:buNone/>
            </a:pPr>
            <a:r>
              <a:rPr lang="sv-SE" i="1" dirty="0"/>
              <a:t>Studieplaner/Studieplankalender (Lägg till kurstillfälle)</a:t>
            </a:r>
            <a:endParaRPr lang="sv-SE" dirty="0"/>
          </a:p>
          <a:p>
            <a:pPr marL="457200" lvl="0" indent="-457200">
              <a:buFont typeface="+mj-lt"/>
              <a:buAutoNum type="arabicPeriod" startAt="8"/>
            </a:pPr>
            <a:r>
              <a:rPr lang="sv-SE" dirty="0"/>
              <a:t>Anta studenten på kurstillfället: Välj 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sv-SE" dirty="0"/>
              <a:t>Bekräfta kurstillfället i studieplanen</a:t>
            </a:r>
          </a:p>
          <a:p>
            <a:pPr marL="0" indent="0">
              <a:buNone/>
            </a:pPr>
            <a:r>
              <a:rPr lang="sv-SE" i="1" dirty="0"/>
              <a:t>Studenter/Översikt</a:t>
            </a:r>
            <a:endParaRPr lang="sv-SE" dirty="0"/>
          </a:p>
          <a:p>
            <a:pPr marL="457200" lvl="0" indent="-457200">
              <a:buFont typeface="+mj-lt"/>
              <a:buAutoNum type="arabicPeriod" startAt="10"/>
            </a:pPr>
            <a:r>
              <a:rPr lang="sv-SE" dirty="0"/>
              <a:t>Gå till studentnätet och registrera Georg. En administratör kan också registrera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522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 startAt="11"/>
            </a:pPr>
            <a:r>
              <a:rPr lang="sv-SE" dirty="0"/>
              <a:t>Gå tillbaka till studieplanen och visa att symbolen på kurstillfället har ändrats.</a:t>
            </a:r>
          </a:p>
          <a:p>
            <a:pPr marL="0" indent="0">
              <a:buNone/>
            </a:pPr>
            <a:r>
              <a:rPr lang="sv-SE" i="1" dirty="0"/>
              <a:t>Resultat/Sök kurstillfälle/Rapportörer och attestanter</a:t>
            </a:r>
            <a:endParaRPr lang="sv-SE" dirty="0"/>
          </a:p>
          <a:p>
            <a:pPr marL="457200" lvl="0" indent="-457200">
              <a:buFont typeface="+mj-lt"/>
              <a:buAutoNum type="arabicPeriod" startAt="12"/>
            </a:pPr>
            <a:r>
              <a:rPr lang="sv-SE" dirty="0"/>
              <a:t>Lägg till dig själv som resultatrapportör och attestant på kurstillfället</a:t>
            </a:r>
          </a:p>
          <a:p>
            <a:pPr marL="0" indent="0">
              <a:buNone/>
            </a:pPr>
            <a:r>
              <a:rPr lang="sv-SE" i="1" dirty="0"/>
              <a:t>Resultat</a:t>
            </a:r>
            <a:endParaRPr lang="sv-SE" dirty="0"/>
          </a:p>
          <a:p>
            <a:pPr marL="457200" lvl="0" indent="-457200">
              <a:buFont typeface="+mj-lt"/>
              <a:buAutoNum type="arabicPeriod" startAt="13"/>
            </a:pPr>
            <a:r>
              <a:rPr lang="sv-SE" dirty="0"/>
              <a:t>Rapportera resultat, klarmarkera och attestera</a:t>
            </a:r>
          </a:p>
          <a:p>
            <a:pPr marL="0" indent="0">
              <a:buNone/>
            </a:pPr>
            <a:r>
              <a:rPr lang="sv-SE" i="1" dirty="0"/>
              <a:t>Studentgränssnittet</a:t>
            </a:r>
          </a:p>
          <a:p>
            <a:pPr marL="457200" lvl="0" indent="-457200">
              <a:buFont typeface="+mj-lt"/>
              <a:buAutoNum type="arabicPeriod" startAt="14"/>
            </a:pPr>
            <a:r>
              <a:rPr lang="sv-SE" dirty="0"/>
              <a:t>Visa att kursen är godkänd</a:t>
            </a:r>
          </a:p>
        </p:txBody>
      </p:sp>
    </p:spTree>
    <p:extLst>
      <p:ext uri="{BB962C8B-B14F-4D97-AF65-F5344CB8AC3E}">
        <p14:creationId xmlns:p14="http://schemas.microsoft.com/office/powerpoint/2010/main" val="202031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i="1" dirty="0"/>
              <a:t>Studieplanen</a:t>
            </a:r>
            <a:endParaRPr lang="sv-SE" dirty="0"/>
          </a:p>
          <a:p>
            <a:pPr marL="457200" lvl="0" indent="-457200">
              <a:buFont typeface="+mj-lt"/>
              <a:buAutoNum type="arabicPeriod" startAt="15"/>
            </a:pPr>
            <a:r>
              <a:rPr lang="sv-SE" dirty="0"/>
              <a:t>Visa att kursen är godkänd</a:t>
            </a:r>
          </a:p>
          <a:p>
            <a:pPr marL="0" indent="0">
              <a:buNone/>
            </a:pPr>
            <a:r>
              <a:rPr lang="sv-SE" i="1" dirty="0"/>
              <a:t>Ärenden/Nytt ärende</a:t>
            </a:r>
            <a:endParaRPr lang="sv-SE" dirty="0"/>
          </a:p>
          <a:p>
            <a:pPr marL="457200" lvl="0" indent="-457200">
              <a:buFont typeface="+mj-lt"/>
              <a:buAutoNum type="arabicPeriod" startAt="16"/>
            </a:pPr>
            <a:r>
              <a:rPr lang="sv-SE" dirty="0"/>
              <a:t>Studenten vill ha ett kursbevis på kursen</a:t>
            </a:r>
          </a:p>
          <a:p>
            <a:pPr marL="457200" lvl="0" indent="-457200">
              <a:buFont typeface="+mj-lt"/>
              <a:buAutoNum type="arabicPeriod" startAt="16"/>
            </a:pPr>
            <a:r>
              <a:rPr lang="sv-SE" dirty="0"/>
              <a:t>Skapa nytt ärende. Använd mallen för kursbevis 0004</a:t>
            </a:r>
          </a:p>
          <a:p>
            <a:pPr marL="457200" lvl="0" indent="-457200">
              <a:buFont typeface="+mj-lt"/>
              <a:buAutoNum type="arabicPeriod" startAt="16"/>
            </a:pPr>
            <a:r>
              <a:rPr lang="sv-SE" dirty="0"/>
              <a:t>Visa att man kan redigera texten i platshållarna. Visa utkast och utfärdat.</a:t>
            </a:r>
          </a:p>
          <a:p>
            <a:pPr marL="0" indent="0">
              <a:buNone/>
            </a:pPr>
            <a:r>
              <a:rPr lang="sv-SE" i="1" dirty="0"/>
              <a:t>Uppföljning</a:t>
            </a:r>
            <a:endParaRPr lang="sv-SE" dirty="0"/>
          </a:p>
          <a:p>
            <a:pPr marL="457200" lvl="0" indent="-457200">
              <a:buFont typeface="+mj-lt"/>
              <a:buAutoNum type="arabicPeriod" startAt="19"/>
            </a:pPr>
            <a:r>
              <a:rPr lang="sv-SE" dirty="0"/>
              <a:t>Visa någon/några av rapporterna HST, HPR, Genomströmning kurstillfälle eller Studiedeltaganderegistrering.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321935"/>
      </p:ext>
    </p:extLst>
  </p:cSld>
  <p:clrMapOvr>
    <a:masterClrMapping/>
  </p:clrMapOvr>
</p:sld>
</file>

<file path=ppt/theme/theme1.xml><?xml version="1.0" encoding="utf-8"?>
<a:theme xmlns:a="http://schemas.openxmlformats.org/drawingml/2006/main" name="Ladok_mall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Ladok_mall</Template>
  <TotalTime>123</TotalTime>
  <Words>292</Words>
  <Application>Microsoft Office PowerPoint</Application>
  <PresentationFormat>Bildspel på skärmen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Ladok_mall</vt:lpstr>
      <vt:lpstr>Demonstration av version A</vt:lpstr>
      <vt:lpstr>Flödet </vt:lpstr>
      <vt:lpstr>Lärosätenas MIT-demomiljöer </vt:lpstr>
      <vt:lpstr>PowerPoint-presentation</vt:lpstr>
      <vt:lpstr>PowerPoint-presentation</vt:lpstr>
      <vt:lpstr>PowerPoint-presentation</vt:lpstr>
      <vt:lpstr>PowerPoint-presentation</vt:lpstr>
    </vt:vector>
  </TitlesOfParts>
  <Company>Karlstad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av version A</dc:title>
  <dc:creator>Anette Eriksson</dc:creator>
  <cp:lastModifiedBy>Ladok</cp:lastModifiedBy>
  <cp:revision>8</cp:revision>
  <cp:lastPrinted>2016-01-12T08:53:28Z</cp:lastPrinted>
  <dcterms:created xsi:type="dcterms:W3CDTF">2016-01-12T07:20:22Z</dcterms:created>
  <dcterms:modified xsi:type="dcterms:W3CDTF">2017-10-02T12:34:33Z</dcterms:modified>
</cp:coreProperties>
</file>