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55" r:id="rId2"/>
    <p:sldId id="356" r:id="rId3"/>
    <p:sldId id="370" r:id="rId4"/>
    <p:sldId id="371" r:id="rId5"/>
    <p:sldId id="372" r:id="rId6"/>
    <p:sldId id="373" r:id="rId7"/>
    <p:sldId id="369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57" r:id="rId19"/>
    <p:sldId id="358" r:id="rId20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3FA"/>
    <a:srgbClr val="FFF1C5"/>
    <a:srgbClr val="FFE38B"/>
    <a:srgbClr val="FFF3CD"/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748" autoAdjust="0"/>
    <p:restoredTop sz="73573" autoAdjust="0"/>
  </p:normalViewPr>
  <p:slideViewPr>
    <p:cSldViewPr snapToGrid="0" snapToObjects="1">
      <p:cViewPr varScale="1">
        <p:scale>
          <a:sx n="33" d="100"/>
          <a:sy n="33" d="100"/>
        </p:scale>
        <p:origin x="76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2017-05-31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2017-05-31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1016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724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1"/>
            <a:ext cx="9144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dok.se/ladok/aktiviteter-och-moten/utbildning/lathundar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Öppen frågestund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Den 29 mars 2017</a:t>
            </a:r>
          </a:p>
        </p:txBody>
      </p:sp>
    </p:spTree>
    <p:extLst>
      <p:ext uri="{BB962C8B-B14F-4D97-AF65-F5344CB8AC3E}">
        <p14:creationId xmlns:p14="http://schemas.microsoft.com/office/powerpoint/2010/main" val="1911746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Frågeställning -  Avisering till student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Vilka aviseringar kommer studenterna att få ?</a:t>
            </a:r>
          </a:p>
          <a:p>
            <a:pPr lvl="1"/>
            <a:r>
              <a:rPr lang="sv-SE" sz="2100" dirty="0"/>
              <a:t>Nu aviseras de per e-post att resultat på modul/kurs rapporterats</a:t>
            </a:r>
          </a:p>
          <a:p>
            <a:pPr lvl="1"/>
            <a:r>
              <a:rPr lang="sv-SE" sz="2100" dirty="0"/>
              <a:t>Ytterligare aviseringar i samråd med LU </a:t>
            </a:r>
          </a:p>
          <a:p>
            <a:r>
              <a:rPr lang="sv-SE" dirty="0"/>
              <a:t>Kommer aviseringar kring aktivitetstillfälle och i så fall när?</a:t>
            </a:r>
          </a:p>
          <a:p>
            <a:pPr lvl="1"/>
            <a:r>
              <a:rPr lang="sv-SE" sz="2100" dirty="0"/>
              <a:t>Beror på hur angeläget det är för LU</a:t>
            </a:r>
          </a:p>
        </p:txBody>
      </p:sp>
    </p:spTree>
    <p:extLst>
      <p:ext uri="{BB962C8B-B14F-4D97-AF65-F5344CB8AC3E}">
        <p14:creationId xmlns:p14="http://schemas.microsoft.com/office/powerpoint/2010/main" val="425667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Frågeställning -  Behörigheter för rapportörer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Ska man kunna begränsa rapportering till det kurstillfälle du kopplas till? </a:t>
            </a:r>
          </a:p>
          <a:p>
            <a:pPr lvl="1"/>
            <a:r>
              <a:rPr lang="sv-SE" sz="2100" dirty="0"/>
              <a:t>Infört krav på koppling för attestering enligt önskemål från MAH</a:t>
            </a:r>
          </a:p>
          <a:p>
            <a:pPr lvl="1"/>
            <a:r>
              <a:rPr lang="sv-SE" sz="2100" dirty="0"/>
              <a:t>Planerar att införa motsvarande tvingande koppling även för rapportera</a:t>
            </a:r>
          </a:p>
          <a:p>
            <a:r>
              <a:rPr lang="sv-SE" dirty="0"/>
              <a:t>Ska man kunna begränsa hantering av resultatnoteringar till det kurstillfälle du kopplas till?</a:t>
            </a:r>
          </a:p>
          <a:p>
            <a:pPr lvl="1"/>
            <a:r>
              <a:rPr lang="sv-SE" sz="2100" dirty="0"/>
              <a:t>Förs till kravdialogen med LU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133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Frågeställning -  Elektroniska bevis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Hur verifierbart behöver det examensbevis som skickas till studenten vara?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sv-SE" sz="2400" dirty="0"/>
              <a:t>Hur ska punkten ”</a:t>
            </a:r>
            <a:r>
              <a:rPr lang="sv-SE" sz="2400" dirty="0" err="1"/>
              <a:t>Signature</a:t>
            </a:r>
            <a:r>
              <a:rPr lang="sv-SE" sz="2400" dirty="0"/>
              <a:t>” i </a:t>
            </a:r>
            <a:r>
              <a:rPr lang="sv-SE" sz="2400" dirty="0" err="1"/>
              <a:t>Diploma</a:t>
            </a:r>
            <a:r>
              <a:rPr lang="sv-SE" sz="2400" dirty="0"/>
              <a:t> Supplement hanteras?</a:t>
            </a:r>
          </a:p>
          <a:p>
            <a:pPr marL="0" indent="0">
              <a:buNone/>
            </a:pP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852175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Hantering i gamla Ladok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Hantering i nya Ladok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sv-SE" dirty="0"/>
              <a:t>Underlag tas fram i Ladok</a:t>
            </a:r>
          </a:p>
          <a:p>
            <a:r>
              <a:rPr lang="sv-SE" dirty="0"/>
              <a:t>Bevisdokumentet skrivs ut</a:t>
            </a:r>
          </a:p>
          <a:p>
            <a:r>
              <a:rPr lang="sv-SE" dirty="0"/>
              <a:t>Beslut om examen fattas genom underskrift på examensbeviset</a:t>
            </a:r>
          </a:p>
          <a:p>
            <a:r>
              <a:rPr lang="sv-SE" dirty="0"/>
              <a:t>Beslutet dokumenteras i Ladok i efterhand</a:t>
            </a:r>
          </a:p>
          <a:p>
            <a:r>
              <a:rPr lang="sv-SE" b="1" dirty="0"/>
              <a:t>Ett dokument (examensbeviset) utgör både beslut och bevis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Underlag tas fram i Ladok</a:t>
            </a:r>
          </a:p>
          <a:p>
            <a:r>
              <a:rPr lang="sv-SE" dirty="0"/>
              <a:t>Beslut om examen fattas via en attest i Ladok</a:t>
            </a:r>
          </a:p>
          <a:p>
            <a:pPr lvl="1"/>
            <a:r>
              <a:rPr lang="sv-SE" dirty="0"/>
              <a:t>Beslutsinformationen sparas i Ladok</a:t>
            </a:r>
          </a:p>
          <a:p>
            <a:r>
              <a:rPr lang="sv-SE" dirty="0"/>
              <a:t>Ett PDF-dokument genereras, som en reproduktion av beslutet</a:t>
            </a:r>
          </a:p>
          <a:p>
            <a:r>
              <a:rPr lang="sv-SE" b="1" dirty="0"/>
              <a:t>Beslut om examen och examensbevis är uppdelat i två enheter</a:t>
            </a:r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Jämförelse mellan gamla och nya Ladok</a:t>
            </a:r>
          </a:p>
        </p:txBody>
      </p:sp>
    </p:spTree>
    <p:extLst>
      <p:ext uri="{BB962C8B-B14F-4D97-AF65-F5344CB8AC3E}">
        <p14:creationId xmlns:p14="http://schemas.microsoft.com/office/powerpoint/2010/main" val="338952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Hanteringen i nya Ladok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3143250" y="1573828"/>
            <a:ext cx="9525" cy="4751724"/>
          </a:xfrm>
          <a:prstGeom prst="line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ruta 4"/>
          <p:cNvSpPr txBox="1"/>
          <p:nvPr/>
        </p:nvSpPr>
        <p:spPr>
          <a:xfrm>
            <a:off x="822960" y="1173718"/>
            <a:ext cx="1339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accent1">
                    <a:lumMod val="75000"/>
                  </a:schemeClr>
                </a:solidFill>
              </a:rPr>
              <a:t>I Ladok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3869051" y="1173718"/>
            <a:ext cx="1939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accent1">
                    <a:lumMod val="75000"/>
                  </a:schemeClr>
                </a:solidFill>
              </a:rPr>
              <a:t>Utanför Ladok</a:t>
            </a:r>
          </a:p>
        </p:txBody>
      </p:sp>
      <p:sp>
        <p:nvSpPr>
          <p:cNvPr id="8" name="Rektangel 7"/>
          <p:cNvSpPr/>
          <p:nvPr/>
        </p:nvSpPr>
        <p:spPr>
          <a:xfrm>
            <a:off x="590550" y="2038350"/>
            <a:ext cx="2095499" cy="666750"/>
          </a:xfrm>
          <a:prstGeom prst="rect">
            <a:avLst/>
          </a:prstGeom>
          <a:noFill/>
          <a:ln w="317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Beslut om examen attesteras</a:t>
            </a:r>
          </a:p>
        </p:txBody>
      </p:sp>
      <p:sp>
        <p:nvSpPr>
          <p:cNvPr id="9" name="Rektangel 8"/>
          <p:cNvSpPr/>
          <p:nvPr/>
        </p:nvSpPr>
        <p:spPr>
          <a:xfrm>
            <a:off x="590550" y="3162300"/>
            <a:ext cx="2095500" cy="666750"/>
          </a:xfrm>
          <a:prstGeom prst="rect">
            <a:avLst/>
          </a:prstGeom>
          <a:noFill/>
          <a:ln w="317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Beslutsinformation sparas</a:t>
            </a:r>
          </a:p>
        </p:txBody>
      </p:sp>
      <p:sp>
        <p:nvSpPr>
          <p:cNvPr id="10" name="Rektangel 9"/>
          <p:cNvSpPr/>
          <p:nvPr/>
        </p:nvSpPr>
        <p:spPr>
          <a:xfrm>
            <a:off x="3676650" y="2038351"/>
            <a:ext cx="2390775" cy="666750"/>
          </a:xfrm>
          <a:prstGeom prst="rect">
            <a:avLst/>
          </a:prstGeom>
          <a:noFill/>
          <a:ln w="317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Beviset (PDF-dokumentet) sparas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676649" y="3162300"/>
            <a:ext cx="2390773" cy="666750"/>
          </a:xfrm>
          <a:prstGeom prst="rect">
            <a:avLst/>
          </a:prstGeom>
          <a:noFill/>
          <a:ln w="317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Beviset förmedlas till studenten</a:t>
            </a:r>
          </a:p>
        </p:txBody>
      </p:sp>
      <p:cxnSp>
        <p:nvCxnSpPr>
          <p:cNvPr id="13" name="Rak 12"/>
          <p:cNvCxnSpPr/>
          <p:nvPr/>
        </p:nvCxnSpPr>
        <p:spPr>
          <a:xfrm>
            <a:off x="457200" y="4381500"/>
            <a:ext cx="5800725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ruta 15"/>
          <p:cNvSpPr txBox="1"/>
          <p:nvPr/>
        </p:nvSpPr>
        <p:spPr>
          <a:xfrm>
            <a:off x="590550" y="4695825"/>
            <a:ext cx="20954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Beslutet om examen kommer alltid att finnas i Ladok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3824286" y="4695825"/>
            <a:ext cx="2095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Beviset är inget beslutsdokument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3790947" y="5371445"/>
            <a:ext cx="20954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Manuell eller elektronisk underskrift innebär en vidimering av att uppgifterna stämmer</a:t>
            </a:r>
          </a:p>
        </p:txBody>
      </p:sp>
    </p:spTree>
    <p:extLst>
      <p:ext uri="{BB962C8B-B14F-4D97-AF65-F5344CB8AC3E}">
        <p14:creationId xmlns:p14="http://schemas.microsoft.com/office/powerpoint/2010/main" val="383605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Frågeställning -  Elektroniska bevis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Hur verifierbart behöver det examensbevis som skickas till studenten vara?</a:t>
            </a:r>
          </a:p>
          <a:p>
            <a:pPr lvl="1"/>
            <a:r>
              <a:rPr lang="sv-SE" sz="2100" dirty="0"/>
              <a:t>Om PDF-dokumentet ska kunna verifieras utan koppling tillbaka till Ladok behövs en e-signering.</a:t>
            </a:r>
          </a:p>
          <a:p>
            <a:pPr lvl="1"/>
            <a:r>
              <a:rPr lang="sv-SE" sz="2100" dirty="0"/>
              <a:t>Om examensbeslutet är det viktiga att verifiera är inte e-signeringen avgörande. Eftersom examensbeslutet sparas i Ladok går detta alltid att verifiera utan att examensbeviset har signerats.</a:t>
            </a:r>
          </a:p>
          <a:p>
            <a:pPr marL="228600" lvl="1">
              <a:spcBef>
                <a:spcPts val="2000"/>
              </a:spcBef>
              <a:buClr>
                <a:schemeClr val="accent1"/>
              </a:buClr>
            </a:pPr>
            <a:r>
              <a:rPr lang="sv-SE" sz="2400" dirty="0"/>
              <a:t>Hur ska punkten ”</a:t>
            </a:r>
            <a:r>
              <a:rPr lang="sv-SE" sz="2400" dirty="0" err="1"/>
              <a:t>Signature</a:t>
            </a:r>
            <a:r>
              <a:rPr lang="sv-SE" sz="2400" dirty="0"/>
              <a:t>” i </a:t>
            </a:r>
            <a:r>
              <a:rPr lang="sv-SE" sz="2400" dirty="0" err="1"/>
              <a:t>Diploma</a:t>
            </a:r>
            <a:r>
              <a:rPr lang="sv-SE" sz="2400" dirty="0"/>
              <a:t> Supplement hanteras?</a:t>
            </a:r>
          </a:p>
          <a:p>
            <a:pPr lvl="1"/>
            <a:r>
              <a:rPr lang="sv-SE" sz="2100" dirty="0"/>
              <a:t>Diskussion pågår med UHR om e-signering är tillräcklig/nödvändig.</a:t>
            </a:r>
          </a:p>
        </p:txBody>
      </p:sp>
    </p:spTree>
    <p:extLst>
      <p:ext uri="{BB962C8B-B14F-4D97-AF65-F5344CB8AC3E}">
        <p14:creationId xmlns:p14="http://schemas.microsoft.com/office/powerpoint/2010/main" val="146543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Lathundar och hur vi tänker</a:t>
            </a:r>
            <a:br>
              <a:rPr lang="sv-SE" dirty="0"/>
            </a:br>
            <a:r>
              <a:rPr lang="sv-SE" dirty="0"/>
              <a:t>- Anders Stenebo</a:t>
            </a:r>
          </a:p>
        </p:txBody>
      </p:sp>
    </p:spTree>
    <p:extLst>
      <p:ext uri="{BB962C8B-B14F-4D97-AF65-F5344CB8AC3E}">
        <p14:creationId xmlns:p14="http://schemas.microsoft.com/office/powerpoint/2010/main" val="944343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Lathundar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http://www.ladok.se/ladok/aktiviteter-och-moten/utbildning/lathundar/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2906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frågor?</a:t>
            </a:r>
          </a:p>
        </p:txBody>
      </p:sp>
    </p:spTree>
    <p:extLst>
      <p:ext uri="{BB962C8B-B14F-4D97-AF65-F5344CB8AC3E}">
        <p14:creationId xmlns:p14="http://schemas.microsoft.com/office/powerpoint/2010/main" val="90914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 tillfälle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Onsdag den 26/4</a:t>
            </a:r>
          </a:p>
        </p:txBody>
      </p:sp>
    </p:spTree>
    <p:extLst>
      <p:ext uri="{BB962C8B-B14F-4D97-AF65-F5344CB8AC3E}">
        <p14:creationId xmlns:p14="http://schemas.microsoft.com/office/powerpoint/2010/main" val="119307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Dagens 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Status Malmö högskolas produktionssättning</a:t>
            </a:r>
          </a:p>
          <a:p>
            <a:r>
              <a:rPr lang="sv-SE" dirty="0"/>
              <a:t>Svar på inkomna frågor</a:t>
            </a:r>
          </a:p>
          <a:p>
            <a:r>
              <a:rPr lang="sv-SE" dirty="0"/>
              <a:t>Lathundar och hur vi tänker</a:t>
            </a:r>
          </a:p>
          <a:p>
            <a:r>
              <a:rPr lang="sv-SE" dirty="0"/>
              <a:t>Övriga frågor</a:t>
            </a:r>
          </a:p>
          <a:p>
            <a:r>
              <a:rPr lang="sv-SE" dirty="0"/>
              <a:t>Nästa tillfälle</a:t>
            </a:r>
          </a:p>
        </p:txBody>
      </p:sp>
    </p:spTree>
    <p:extLst>
      <p:ext uri="{BB962C8B-B14F-4D97-AF65-F5344CB8AC3E}">
        <p14:creationId xmlns:p14="http://schemas.microsoft.com/office/powerpoint/2010/main" val="476595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Status Malmö högskolas produktionssättning</a:t>
            </a:r>
            <a:br>
              <a:rPr lang="sv-SE" dirty="0"/>
            </a:br>
            <a:r>
              <a:rPr lang="sv-SE" dirty="0"/>
              <a:t>-Malin Zingmark </a:t>
            </a:r>
            <a:br>
              <a:rPr lang="sv-SE" dirty="0"/>
            </a:br>
            <a:r>
              <a:rPr lang="sv-SE" dirty="0"/>
              <a:t>-Annika Andersson</a:t>
            </a:r>
          </a:p>
        </p:txBody>
      </p:sp>
    </p:spTree>
    <p:extLst>
      <p:ext uri="{BB962C8B-B14F-4D97-AF65-F5344CB8AC3E}">
        <p14:creationId xmlns:p14="http://schemas.microsoft.com/office/powerpoint/2010/main" val="322328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Malmö högskolas produktionssättning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1100628"/>
            <a:ext cx="7931426" cy="4201622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Produktionssättningen gick enligt plan</a:t>
            </a:r>
          </a:p>
          <a:p>
            <a:r>
              <a:rPr lang="sv-SE" dirty="0"/>
              <a:t>MAH är nu i produktion</a:t>
            </a:r>
          </a:p>
          <a:p>
            <a:pPr lvl="1"/>
            <a:r>
              <a:rPr lang="sv-SE" dirty="0"/>
              <a:t>Datat verifierat</a:t>
            </a:r>
          </a:p>
          <a:p>
            <a:pPr lvl="1"/>
            <a:r>
              <a:rPr lang="sv-SE" dirty="0"/>
              <a:t>Integrationen mot </a:t>
            </a:r>
            <a:r>
              <a:rPr lang="sv-SE" dirty="0" err="1"/>
              <a:t>NyA</a:t>
            </a:r>
            <a:r>
              <a:rPr lang="sv-SE" dirty="0"/>
              <a:t> igång</a:t>
            </a:r>
          </a:p>
          <a:p>
            <a:pPr lvl="1"/>
            <a:r>
              <a:rPr lang="sv-SE" dirty="0"/>
              <a:t>Börjat komplettera grunddata och mallar</a:t>
            </a:r>
          </a:p>
          <a:p>
            <a:pPr lvl="1"/>
            <a:r>
              <a:rPr lang="sv-SE" dirty="0"/>
              <a:t>Merparten av användarna släpps in på fredag</a:t>
            </a:r>
          </a:p>
          <a:p>
            <a:r>
              <a:rPr lang="sv-SE" dirty="0">
                <a:solidFill>
                  <a:schemeClr val="tx1"/>
                </a:solidFill>
              </a:rPr>
              <a:t>Några problem som uppstod: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MAH saknade behörighet till några </a:t>
            </a:r>
            <a:r>
              <a:rPr lang="sv-SE" dirty="0" err="1">
                <a:solidFill>
                  <a:schemeClr val="tx1"/>
                </a:solidFill>
              </a:rPr>
              <a:t>batchar</a:t>
            </a:r>
            <a:r>
              <a:rPr lang="sv-SE" dirty="0">
                <a:solidFill>
                  <a:schemeClr val="tx1"/>
                </a:solidFill>
              </a:rPr>
              <a:t> i gamla </a:t>
            </a:r>
            <a:r>
              <a:rPr lang="sv-SE" dirty="0" err="1">
                <a:solidFill>
                  <a:schemeClr val="tx1"/>
                </a:solidFill>
              </a:rPr>
              <a:t>Ladok</a:t>
            </a:r>
            <a:r>
              <a:rPr lang="sv-SE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Två fel i </a:t>
            </a:r>
            <a:r>
              <a:rPr lang="sv-SE" dirty="0" err="1">
                <a:solidFill>
                  <a:schemeClr val="tx1"/>
                </a:solidFill>
              </a:rPr>
              <a:t>Ikn</a:t>
            </a:r>
            <a:r>
              <a:rPr lang="sv-SE" dirty="0">
                <a:solidFill>
                  <a:schemeClr val="tx1"/>
                </a:solidFill>
              </a:rPr>
              <a:t> upptäcktes (</a:t>
            </a:r>
            <a:r>
              <a:rPr lang="sv-SE" dirty="0" err="1">
                <a:solidFill>
                  <a:schemeClr val="tx1"/>
                </a:solidFill>
              </a:rPr>
              <a:t>diarienr</a:t>
            </a:r>
            <a:r>
              <a:rPr lang="sv-SE" dirty="0">
                <a:solidFill>
                  <a:schemeClr val="tx1"/>
                </a:solidFill>
              </a:rPr>
              <a:t> för avbrott på program, doktorand med flera handledare tappade en handledare)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En skyddad student fanns som två personer i gamla </a:t>
            </a:r>
            <a:r>
              <a:rPr lang="sv-SE" dirty="0" err="1">
                <a:solidFill>
                  <a:schemeClr val="tx1"/>
                </a:solidFill>
              </a:rPr>
              <a:t>Ladok</a:t>
            </a:r>
            <a:r>
              <a:rPr lang="sv-SE" dirty="0">
                <a:solidFill>
                  <a:schemeClr val="tx1"/>
                </a:solidFill>
              </a:rPr>
              <a:t> – gick inte konvertera utan rättning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Ett framtida avbrott i gamla </a:t>
            </a:r>
            <a:r>
              <a:rPr lang="sv-SE" dirty="0" err="1">
                <a:solidFill>
                  <a:schemeClr val="tx1"/>
                </a:solidFill>
              </a:rPr>
              <a:t>Ladok</a:t>
            </a:r>
            <a:r>
              <a:rPr lang="sv-SE" dirty="0">
                <a:solidFill>
                  <a:schemeClr val="tx1"/>
                </a:solidFill>
              </a:rPr>
              <a:t> ställde till det – de konverteras inte!</a:t>
            </a:r>
          </a:p>
          <a:p>
            <a:pPr lvl="1"/>
            <a:endParaRPr lang="sv-S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4040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Lärdomar </a:t>
            </a:r>
            <a:r>
              <a:rPr lang="sv-SE" dirty="0" err="1"/>
              <a:t>MAHs</a:t>
            </a:r>
            <a:r>
              <a:rPr lang="sv-SE" dirty="0"/>
              <a:t> produktionssättning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1100628"/>
            <a:ext cx="7931426" cy="4201622"/>
          </a:xfrm>
        </p:spPr>
        <p:txBody>
          <a:bodyPr>
            <a:normAutofit lnSpcReduction="10000"/>
          </a:bodyPr>
          <a:lstStyle/>
          <a:p>
            <a:r>
              <a:rPr lang="sv-SE" dirty="0"/>
              <a:t>Verifiera data noggrant – gör få stickprov men kolla dessa noga, varje fält</a:t>
            </a:r>
          </a:p>
          <a:p>
            <a:r>
              <a:rPr lang="sv-SE" dirty="0">
                <a:solidFill>
                  <a:schemeClr val="tx1"/>
                </a:solidFill>
              </a:rPr>
              <a:t>Se till rätt personer har avsatt tid för verifiering under produktionssättning</a:t>
            </a:r>
          </a:p>
          <a:p>
            <a:r>
              <a:rPr lang="sv-SE" dirty="0" err="1">
                <a:solidFill>
                  <a:schemeClr val="tx1"/>
                </a:solidFill>
              </a:rPr>
              <a:t>Batchar</a:t>
            </a:r>
            <a:r>
              <a:rPr lang="sv-SE" dirty="0">
                <a:solidFill>
                  <a:schemeClr val="tx1"/>
                </a:solidFill>
              </a:rPr>
              <a:t> i gamla </a:t>
            </a:r>
            <a:r>
              <a:rPr lang="sv-SE" dirty="0" err="1">
                <a:solidFill>
                  <a:schemeClr val="tx1"/>
                </a:solidFill>
              </a:rPr>
              <a:t>Ladok</a:t>
            </a:r>
            <a:endParaRPr lang="sv-SE" dirty="0">
              <a:solidFill>
                <a:schemeClr val="tx1"/>
              </a:solidFill>
            </a:endParaRPr>
          </a:p>
          <a:p>
            <a:pPr lvl="1"/>
            <a:r>
              <a:rPr lang="sv-SE" dirty="0">
                <a:solidFill>
                  <a:schemeClr val="tx1"/>
                </a:solidFill>
              </a:rPr>
              <a:t>Schemalägg dem en vecka innan produktionssättning (enligt tider för körning under produktionssättning) 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Säkerställ att användare har behörighet att köra </a:t>
            </a:r>
            <a:r>
              <a:rPr lang="sv-SE" dirty="0" err="1">
                <a:solidFill>
                  <a:schemeClr val="tx1"/>
                </a:solidFill>
              </a:rPr>
              <a:t>batcharna</a:t>
            </a:r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Börja produktionssättning på morgonen, mer tid att rätta innan </a:t>
            </a:r>
            <a:r>
              <a:rPr lang="sv-SE" dirty="0" err="1">
                <a:solidFill>
                  <a:schemeClr val="tx1"/>
                </a:solidFill>
              </a:rPr>
              <a:t>Ikn</a:t>
            </a:r>
            <a:r>
              <a:rPr lang="sv-SE" dirty="0">
                <a:solidFill>
                  <a:schemeClr val="tx1"/>
                </a:solidFill>
              </a:rPr>
              <a:t> går på kvällen 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4694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Malmö högskolas – lärdomar förberedelser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1100628"/>
            <a:ext cx="7931426" cy="4201622"/>
          </a:xfrm>
        </p:spPr>
        <p:txBody>
          <a:bodyPr>
            <a:normAutofit lnSpcReduction="10000"/>
          </a:bodyPr>
          <a:lstStyle/>
          <a:p>
            <a:r>
              <a:rPr lang="sv-SE" dirty="0"/>
              <a:t>Registervården inte klar och </a:t>
            </a:r>
            <a:r>
              <a:rPr lang="sv-SE" dirty="0" err="1"/>
              <a:t>IKn</a:t>
            </a:r>
            <a:r>
              <a:rPr lang="sv-SE" dirty="0"/>
              <a:t> inte färdigutvecklad </a:t>
            </a:r>
          </a:p>
          <a:p>
            <a:r>
              <a:rPr lang="sv-SE" dirty="0">
                <a:solidFill>
                  <a:schemeClr val="tx1"/>
                </a:solidFill>
              </a:rPr>
              <a:t>Inte nog med tid för tester (testmiljön inte tillgänglig)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Behörigheter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Verksamhetsflöden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Integrationer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Verifiering av data</a:t>
            </a:r>
          </a:p>
          <a:p>
            <a:r>
              <a:rPr lang="sv-SE" dirty="0">
                <a:solidFill>
                  <a:schemeClr val="tx1"/>
                </a:solidFill>
              </a:rPr>
              <a:t>Nya funktioner i L3 klara för sent</a:t>
            </a:r>
          </a:p>
          <a:p>
            <a:r>
              <a:rPr lang="sv-SE" dirty="0">
                <a:solidFill>
                  <a:schemeClr val="tx1"/>
                </a:solidFill>
              </a:rPr>
              <a:t>Mycket </a:t>
            </a:r>
            <a:r>
              <a:rPr lang="sv-SE" dirty="0" err="1">
                <a:solidFill>
                  <a:schemeClr val="tx1"/>
                </a:solidFill>
              </a:rPr>
              <a:t>omplanering</a:t>
            </a:r>
            <a:r>
              <a:rPr lang="sv-SE" dirty="0">
                <a:solidFill>
                  <a:schemeClr val="tx1"/>
                </a:solidFill>
              </a:rPr>
              <a:t> i tester – oklart vilka från MAH som behövs när</a:t>
            </a:r>
          </a:p>
          <a:p>
            <a:pPr lvl="1"/>
            <a:endParaRPr lang="sv-S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5478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Svar på inkomna frågor</a:t>
            </a:r>
            <a:br>
              <a:rPr lang="sv-SE" dirty="0"/>
            </a:br>
            <a:r>
              <a:rPr lang="sv-SE" dirty="0"/>
              <a:t>-Catherine Zetterqvist</a:t>
            </a:r>
            <a:br>
              <a:rPr lang="sv-SE" dirty="0"/>
            </a:br>
            <a:r>
              <a:rPr lang="sv-SE" dirty="0"/>
              <a:t>- Anna Sandberg Telléus</a:t>
            </a:r>
          </a:p>
        </p:txBody>
      </p:sp>
    </p:spTree>
    <p:extLst>
      <p:ext uri="{BB962C8B-B14F-4D97-AF65-F5344CB8AC3E}">
        <p14:creationId xmlns:p14="http://schemas.microsoft.com/office/powerpoint/2010/main" val="3080873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Aktuella frågor och funderingar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endParaRPr lang="sv-SE" sz="800" dirty="0"/>
          </a:p>
          <a:p>
            <a:pPr>
              <a:spcBef>
                <a:spcPts val="1800"/>
              </a:spcBef>
            </a:pPr>
            <a:r>
              <a:rPr lang="sv-SE" dirty="0"/>
              <a:t>Kravdialog med Lund</a:t>
            </a:r>
          </a:p>
          <a:p>
            <a:pPr>
              <a:spcBef>
                <a:spcPts val="1800"/>
              </a:spcBef>
            </a:pPr>
            <a:r>
              <a:rPr lang="sv-SE" dirty="0"/>
              <a:t>Aviseringar till studenter</a:t>
            </a:r>
          </a:p>
          <a:p>
            <a:pPr>
              <a:spcBef>
                <a:spcPts val="1800"/>
              </a:spcBef>
            </a:pPr>
            <a:r>
              <a:rPr lang="sv-SE" dirty="0"/>
              <a:t>Behörigheter för rapportörer</a:t>
            </a:r>
          </a:p>
          <a:p>
            <a:pPr>
              <a:spcBef>
                <a:spcPts val="1800"/>
              </a:spcBef>
            </a:pPr>
            <a:r>
              <a:rPr lang="sv-SE" dirty="0"/>
              <a:t>Elektroniska bevis</a:t>
            </a:r>
          </a:p>
          <a:p>
            <a:pPr>
              <a:spcBef>
                <a:spcPts val="1800"/>
              </a:spcBef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2251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Frågeställning -  Utveckling fas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När börjar projektet utveckla för LU?</a:t>
            </a:r>
          </a:p>
          <a:p>
            <a:pPr lvl="1"/>
            <a:r>
              <a:rPr lang="sv-SE" sz="2100" dirty="0"/>
              <a:t>26/4 gemensam grovplanering och prioritering</a:t>
            </a:r>
          </a:p>
          <a:p>
            <a:pPr lvl="1"/>
            <a:r>
              <a:rPr lang="sv-SE" sz="2100" dirty="0"/>
              <a:t>23/5 presentation av planen på informationsdag</a:t>
            </a:r>
          </a:p>
          <a:p>
            <a:pPr lvl="1"/>
            <a:endParaRPr lang="sv-SE" sz="900" dirty="0"/>
          </a:p>
          <a:p>
            <a:r>
              <a:rPr lang="sv-SE" dirty="0"/>
              <a:t>Vad gör projektet under våren ?</a:t>
            </a:r>
          </a:p>
          <a:p>
            <a:pPr lvl="1"/>
            <a:r>
              <a:rPr lang="sv-SE" sz="2100" dirty="0"/>
              <a:t>Massutskrift av kursbevis</a:t>
            </a:r>
          </a:p>
          <a:p>
            <a:pPr lvl="1"/>
            <a:r>
              <a:rPr lang="sv-SE" sz="2100" dirty="0"/>
              <a:t>Ansökan om TG </a:t>
            </a:r>
            <a:r>
              <a:rPr lang="sv-SE" sz="2100" dirty="0" err="1"/>
              <a:t>inkl</a:t>
            </a:r>
            <a:r>
              <a:rPr lang="sv-SE" sz="2100" dirty="0"/>
              <a:t> bilaga</a:t>
            </a:r>
          </a:p>
          <a:p>
            <a:pPr lvl="1"/>
            <a:r>
              <a:rPr lang="sv-SE" sz="2100" dirty="0"/>
              <a:t>Historik för användare</a:t>
            </a:r>
          </a:p>
          <a:p>
            <a:pPr lvl="1"/>
            <a:r>
              <a:rPr lang="sv-SE" sz="2100" dirty="0"/>
              <a:t>Överlappande kurser, enkelt stöd</a:t>
            </a:r>
          </a:p>
        </p:txBody>
      </p:sp>
    </p:spTree>
    <p:extLst>
      <p:ext uri="{BB962C8B-B14F-4D97-AF65-F5344CB8AC3E}">
        <p14:creationId xmlns:p14="http://schemas.microsoft.com/office/powerpoint/2010/main" val="298931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Ladok_version1</Template>
  <TotalTime>0</TotalTime>
  <Words>673</Words>
  <Application>Microsoft Office PowerPoint</Application>
  <PresentationFormat>Bildspel på skärmen (4:3)</PresentationFormat>
  <Paragraphs>126</Paragraphs>
  <Slides>19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7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Öppen frågestund</vt:lpstr>
      <vt:lpstr>Dagens agenda</vt:lpstr>
      <vt:lpstr>Status Malmö högskolas produktionssättning -Malin Zingmark  -Annika Andersson</vt:lpstr>
      <vt:lpstr>Malmö högskolas produktionssättning</vt:lpstr>
      <vt:lpstr>Lärdomar MAHs produktionssättning</vt:lpstr>
      <vt:lpstr>Malmö högskolas – lärdomar förberedelser</vt:lpstr>
      <vt:lpstr>Svar på inkomna frågor -Catherine Zetterqvist - Anna Sandberg Telléus</vt:lpstr>
      <vt:lpstr>Aktuella frågor och funderingar</vt:lpstr>
      <vt:lpstr>Frågeställning -  Utveckling fas 2</vt:lpstr>
      <vt:lpstr>Frågeställning -  Avisering till student </vt:lpstr>
      <vt:lpstr>Frågeställning -  Behörigheter för rapportörer </vt:lpstr>
      <vt:lpstr>Frågeställning -  Elektroniska bevis</vt:lpstr>
      <vt:lpstr>Jämförelse mellan gamla och nya Ladok</vt:lpstr>
      <vt:lpstr>Hanteringen i nya Ladok</vt:lpstr>
      <vt:lpstr>Frågeställning -  Elektroniska bevis</vt:lpstr>
      <vt:lpstr>Lathundar och hur vi tänker - Anders Stenebo</vt:lpstr>
      <vt:lpstr>Lathundar</vt:lpstr>
      <vt:lpstr>Övriga frågor?</vt:lpstr>
      <vt:lpstr>Nästa tillfälle</vt:lpstr>
    </vt:vector>
  </TitlesOfParts>
  <Company>Örebro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Öppen frågestund 16 september 2015</dc:title>
  <dc:creator>Daniel Erlandsson</dc:creator>
  <cp:lastModifiedBy>Ladok</cp:lastModifiedBy>
  <cp:revision>368</cp:revision>
  <dcterms:created xsi:type="dcterms:W3CDTF">2015-09-10T08:21:57Z</dcterms:created>
  <dcterms:modified xsi:type="dcterms:W3CDTF">2017-05-31T07:40:52Z</dcterms:modified>
</cp:coreProperties>
</file>