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62" r:id="rId5"/>
    <p:sldId id="263" r:id="rId6"/>
    <p:sldId id="267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C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86386" autoAdjust="0"/>
  </p:normalViewPr>
  <p:slideViewPr>
    <p:cSldViewPr snapToGrid="0" snapToObjects="1">
      <p:cViewPr varScale="1">
        <p:scale>
          <a:sx n="92" d="100"/>
          <a:sy n="92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pPr/>
              <a:t>2019-11-21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pPr/>
              <a:t>2019-11-21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1. För att skapa en </a:t>
            </a:r>
            <a:r>
              <a:rPr lang="sv-SE" baseline="0" dirty="0" smtClean="0"/>
              <a:t>grupp kopplad till ett kurstillfälle väljs ingången </a:t>
            </a:r>
            <a:r>
              <a:rPr lang="sv-SE" baseline="0" dirty="0" smtClean="0"/>
              <a:t>”Kurs”, för </a:t>
            </a:r>
            <a:r>
              <a:rPr lang="sv-SE" baseline="0" dirty="0" smtClean="0"/>
              <a:t>program </a:t>
            </a:r>
            <a:r>
              <a:rPr lang="sv-SE" baseline="0" dirty="0" smtClean="0"/>
              <a:t>väljs alternativet ”Kurspaketering”.</a:t>
            </a:r>
          </a:p>
          <a:p>
            <a:endParaRPr lang="sv-SE" baseline="0" dirty="0" smtClean="0"/>
          </a:p>
          <a:p>
            <a:r>
              <a:rPr lang="sv-SE" baseline="0" dirty="0" smtClean="0"/>
              <a:t>2. Fliken ”Grupp” används </a:t>
            </a:r>
            <a:r>
              <a:rPr lang="sv-SE" baseline="0" dirty="0" smtClean="0"/>
              <a:t>för att skapa grupper såväl som att titta på redan skapade grupper.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620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Börja med att skapa ny grupp</a:t>
            </a:r>
          </a:p>
          <a:p>
            <a:r>
              <a:rPr lang="sv-SE" dirty="0" smtClean="0"/>
              <a:t>Observera</a:t>
            </a:r>
            <a:r>
              <a:rPr lang="sv-SE" baseline="0" dirty="0" smtClean="0"/>
              <a:t> att det är frivilligt att ange kod, däremot är benämning på svenska och engelska obligatoriskt.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294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att fylla gruppen med studenter: markera önskad grupp för att aktivera </a:t>
            </a:r>
            <a:r>
              <a:rPr lang="sv-SE" i="1" dirty="0" smtClean="0"/>
              <a:t>Hantera</a:t>
            </a:r>
            <a:r>
              <a:rPr lang="sv-SE" i="1" baseline="0" dirty="0" smtClean="0"/>
              <a:t> deltagare i grupper</a:t>
            </a:r>
            <a:r>
              <a:rPr lang="sv-SE" i="0" baseline="0" dirty="0" smtClean="0"/>
              <a:t> och/eller </a:t>
            </a:r>
            <a:r>
              <a:rPr lang="sv-SE" i="1" baseline="0" dirty="0" smtClean="0"/>
              <a:t>Importera deltagare</a:t>
            </a:r>
          </a:p>
          <a:p>
            <a:r>
              <a:rPr lang="sv-SE" baseline="0" dirty="0" smtClean="0"/>
              <a:t>I bilden </a:t>
            </a:r>
            <a:r>
              <a:rPr lang="sv-SE" i="1" baseline="0" dirty="0" smtClean="0"/>
              <a:t>Hantera deltagare i grupp</a:t>
            </a:r>
            <a:r>
              <a:rPr lang="sv-SE" baseline="0" dirty="0" smtClean="0"/>
              <a:t> går det att lägga till studenter från flera kurs- respektive programtillfällen.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04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att importera deltagare från en fil följs instruktionerna i de olika stegen.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958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Visning</a:t>
            </a:r>
            <a:r>
              <a:rPr lang="sv-SE" baseline="0" dirty="0" smtClean="0"/>
              <a:t> och redigering görs i samma vy. </a:t>
            </a:r>
            <a:br>
              <a:rPr lang="sv-SE" baseline="0" dirty="0" smtClean="0"/>
            </a:br>
            <a:r>
              <a:rPr lang="sv-SE" baseline="0" dirty="0" smtClean="0"/>
              <a:t>Adresslista genererar en textfil med adresser för alla gruppdeltagare.</a:t>
            </a:r>
          </a:p>
          <a:p>
            <a:r>
              <a:rPr lang="sv-SE" baseline="0" dirty="0" smtClean="0"/>
              <a:t>Använd knapparna för att ta bort gruppen eller ändra gruppbenämning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37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Vid rapportering av resultat kan man filtrera studentlistan på gruppdeltagande från en grupp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579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objekt 8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983" y="1068224"/>
            <a:ext cx="3657600" cy="322729"/>
          </a:xfrm>
          <a:prstGeom prst="rect">
            <a:avLst/>
          </a:prstGeom>
          <a:solidFill>
            <a:srgbClr val="5316AC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20" y="1068224"/>
            <a:ext cx="3657600" cy="322729"/>
          </a:xfrm>
          <a:prstGeom prst="rect">
            <a:avLst/>
          </a:prstGeom>
          <a:solidFill>
            <a:schemeClr val="bg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7"/>
          <p:cNvSpPr/>
          <p:nvPr userDrawn="1"/>
        </p:nvSpPr>
        <p:spPr>
          <a:xfrm>
            <a:off x="2" y="5033863"/>
            <a:ext cx="9146380" cy="182413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Bildobjekt 10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80091"/>
            <a:ext cx="2334312" cy="657112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sv-SE" dirty="0" smtClean="0"/>
              <a:t>Presentationens namn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-1"/>
            <a:ext cx="3574257" cy="180736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-1" y="1807367"/>
            <a:ext cx="3574257" cy="181880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6"/>
            <a:ext cx="9146380" cy="181880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88" y="222759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48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rgbClr val="6EC73B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793" y="6248400"/>
            <a:ext cx="1424142" cy="40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8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Bildobjekt 8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3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80091"/>
            <a:ext cx="2334312" cy="657112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rgbClr val="000000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18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66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1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51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objekt 8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7"/>
          <p:cNvSpPr/>
          <p:nvPr userDrawn="1"/>
        </p:nvSpPr>
        <p:spPr>
          <a:xfrm>
            <a:off x="2" y="503386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B6D88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Bildobjekt 10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80091"/>
            <a:ext cx="2334312" cy="657112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6104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6104"/>
            <a:ext cx="9146380" cy="182006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A483D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88" y="222759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3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Freeform 6"/>
          <p:cNvSpPr/>
          <p:nvPr userDrawn="1"/>
        </p:nvSpPr>
        <p:spPr>
          <a:xfrm>
            <a:off x="0" y="5045299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 userDrawn="1"/>
        </p:nvSpPr>
        <p:spPr>
          <a:xfrm>
            <a:off x="2" y="5045958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1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vsnittsrubri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85" r:id="rId7"/>
    <p:sldLayoutId id="2147483682" r:id="rId8"/>
    <p:sldLayoutId id="2147483681" r:id="rId9"/>
    <p:sldLayoutId id="2147483666" r:id="rId10"/>
    <p:sldLayoutId id="2147483667" r:id="rId11"/>
    <p:sldLayoutId id="2147483691" r:id="rId12"/>
    <p:sldLayoutId id="2147483687" r:id="rId13"/>
    <p:sldLayoutId id="2147483686" r:id="rId14"/>
    <p:sldLayoutId id="2147483665" r:id="rId15"/>
    <p:sldLayoutId id="2147483688" r:id="rId16"/>
    <p:sldLayoutId id="2147483689" r:id="rId17"/>
    <p:sldLayoutId id="2147483690" r:id="rId18"/>
    <p:sldLayoutId id="2147483672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all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Grupper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Funktionaliteten </a:t>
            </a:r>
            <a:r>
              <a:rPr lang="sv-SE" b="1" dirty="0" smtClean="0"/>
              <a:t>Grupper</a:t>
            </a:r>
            <a:r>
              <a:rPr lang="sv-SE" dirty="0" smtClean="0"/>
              <a:t> används för att hålla reda på delmängder av studenter</a:t>
            </a:r>
          </a:p>
          <a:p>
            <a:r>
              <a:rPr lang="sv-SE" dirty="0" smtClean="0"/>
              <a:t>Grupper kan användas i olika sammanhang, t.ex. vid resultatrapportering</a:t>
            </a:r>
          </a:p>
          <a:p>
            <a:r>
              <a:rPr lang="sv-SE" dirty="0" smtClean="0"/>
              <a:t>Grupper går att koppla till utbildningstyperna program och kurs</a:t>
            </a:r>
          </a:p>
          <a:p>
            <a:r>
              <a:rPr lang="sv-SE" dirty="0" smtClean="0"/>
              <a:t>Personnummer från en </a:t>
            </a:r>
            <a:r>
              <a:rPr lang="sv-SE" dirty="0"/>
              <a:t>E</a:t>
            </a:r>
            <a:r>
              <a:rPr lang="sv-SE" dirty="0" smtClean="0"/>
              <a:t>xcelfil kan importeras till en grupp</a:t>
            </a:r>
          </a:p>
          <a:p>
            <a:r>
              <a:rPr lang="sv-SE" dirty="0" smtClean="0"/>
              <a:t>Det går att få ut adresslista </a:t>
            </a:r>
            <a:r>
              <a:rPr lang="sv-SE" dirty="0"/>
              <a:t>som </a:t>
            </a:r>
            <a:r>
              <a:rPr lang="sv-SE" dirty="0" smtClean="0"/>
              <a:t>textfil för gruppdeltagarna</a:t>
            </a:r>
          </a:p>
        </p:txBody>
      </p:sp>
    </p:spTree>
    <p:extLst>
      <p:ext uri="{BB962C8B-B14F-4D97-AF65-F5344CB8AC3E}">
        <p14:creationId xmlns:p14="http://schemas.microsoft.com/office/powerpoint/2010/main" val="269926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30" y="1264796"/>
            <a:ext cx="8928000" cy="394731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 kopplad till kurs-/</a:t>
            </a:r>
            <a:r>
              <a:rPr lang="sv-SE" dirty="0" err="1" smtClean="0"/>
              <a:t>programTillfälle</a:t>
            </a:r>
            <a:endParaRPr lang="sv-SE" dirty="0"/>
          </a:p>
        </p:txBody>
      </p:sp>
      <p:sp>
        <p:nvSpPr>
          <p:cNvPr id="6" name="Ellips 5"/>
          <p:cNvSpPr/>
          <p:nvPr/>
        </p:nvSpPr>
        <p:spPr>
          <a:xfrm>
            <a:off x="1533525" y="1321946"/>
            <a:ext cx="1714500" cy="584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342362" y="1468614"/>
            <a:ext cx="253204" cy="2532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 5"/>
          <p:cNvSpPr/>
          <p:nvPr/>
        </p:nvSpPr>
        <p:spPr>
          <a:xfrm>
            <a:off x="7905750" y="1935162"/>
            <a:ext cx="1028700" cy="584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7714587" y="2081830"/>
            <a:ext cx="253204" cy="2532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grupp</a:t>
            </a:r>
            <a:endParaRPr lang="sv-SE" dirty="0"/>
          </a:p>
        </p:txBody>
      </p:sp>
      <p:grpSp>
        <p:nvGrpSpPr>
          <p:cNvPr id="5" name="Group 4"/>
          <p:cNvGrpSpPr/>
          <p:nvPr/>
        </p:nvGrpSpPr>
        <p:grpSpPr>
          <a:xfrm>
            <a:off x="929554" y="1503444"/>
            <a:ext cx="7284893" cy="3505200"/>
            <a:chOff x="822960" y="1503444"/>
            <a:chExt cx="7284893" cy="3505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r="48534"/>
            <a:stretch/>
          </p:blipFill>
          <p:spPr>
            <a:xfrm>
              <a:off x="822960" y="1503444"/>
              <a:ext cx="5524677" cy="3505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71816"/>
            <a:stretch/>
          </p:blipFill>
          <p:spPr>
            <a:xfrm>
              <a:off x="5082363" y="1503444"/>
              <a:ext cx="3025490" cy="3505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728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" y="986272"/>
            <a:ext cx="9092601" cy="305506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Hantera deltagare i </a:t>
            </a:r>
            <a:r>
              <a:rPr lang="sv-SE" dirty="0" smtClean="0"/>
              <a:t>grupp</a:t>
            </a:r>
            <a:endParaRPr lang="sv-SE" dirty="0"/>
          </a:p>
        </p:txBody>
      </p:sp>
      <p:sp>
        <p:nvSpPr>
          <p:cNvPr id="9" name="Ellips 5"/>
          <p:cNvSpPr/>
          <p:nvPr/>
        </p:nvSpPr>
        <p:spPr>
          <a:xfrm>
            <a:off x="3191480" y="2231384"/>
            <a:ext cx="1326632" cy="4365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6628" y="3418610"/>
            <a:ext cx="5810727" cy="336535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9" idx="4"/>
          </p:cNvCxnSpPr>
          <p:nvPr/>
        </p:nvCxnSpPr>
        <p:spPr>
          <a:xfrm>
            <a:off x="3854796" y="2667894"/>
            <a:ext cx="135313" cy="85462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25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Hantera deltagare i grupp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6" y="1236569"/>
            <a:ext cx="9092601" cy="3055061"/>
          </a:xfrm>
          <a:prstGeom prst="rect">
            <a:avLst/>
          </a:prstGeom>
        </p:spPr>
      </p:pic>
      <p:sp>
        <p:nvSpPr>
          <p:cNvPr id="6" name="Ellips 5"/>
          <p:cNvSpPr/>
          <p:nvPr/>
        </p:nvSpPr>
        <p:spPr>
          <a:xfrm>
            <a:off x="4282177" y="2492072"/>
            <a:ext cx="1326632" cy="4365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b="18900"/>
          <a:stretch/>
        </p:blipFill>
        <p:spPr>
          <a:xfrm>
            <a:off x="4392776" y="3354701"/>
            <a:ext cx="4590701" cy="3357964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6" idx="4"/>
          </p:cNvCxnSpPr>
          <p:nvPr/>
        </p:nvCxnSpPr>
        <p:spPr>
          <a:xfrm>
            <a:off x="4945493" y="2928582"/>
            <a:ext cx="125271" cy="5212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08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-1" b="1872"/>
          <a:stretch/>
        </p:blipFill>
        <p:spPr>
          <a:xfrm>
            <a:off x="265936" y="1453861"/>
            <a:ext cx="8634988" cy="368407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Deltagare i grupper</a:t>
            </a:r>
            <a:endParaRPr lang="sv-SE" dirty="0"/>
          </a:p>
        </p:txBody>
      </p:sp>
      <p:sp>
        <p:nvSpPr>
          <p:cNvPr id="6" name="Ellips 5"/>
          <p:cNvSpPr/>
          <p:nvPr/>
        </p:nvSpPr>
        <p:spPr>
          <a:xfrm>
            <a:off x="6755212" y="2919846"/>
            <a:ext cx="2145711" cy="52671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58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Rapportera med hjälp av grupper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820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25" y="1482687"/>
            <a:ext cx="8905009" cy="379088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Filtrera på grupp vid rapportering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7491845" y="2853603"/>
            <a:ext cx="1447800" cy="1126115"/>
          </a:xfrm>
          <a:prstGeom prst="roundRect">
            <a:avLst>
              <a:gd name="adj" fmla="val 3419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12533"/>
      </p:ext>
    </p:extLst>
  </p:cSld>
  <p:clrMapOvr>
    <a:masterClrMapping/>
  </p:clrMapOvr>
</p:sld>
</file>

<file path=ppt/theme/theme1.xml><?xml version="1.0" encoding="utf-8"?>
<a:theme xmlns:a="http://schemas.openxmlformats.org/drawingml/2006/main" name="Ladokpresentation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Ladokpresentation</Template>
  <TotalTime>67</TotalTime>
  <Words>229</Words>
  <Application>Microsoft Office PowerPoint</Application>
  <PresentationFormat>On-screen Show (4:3)</PresentationFormat>
  <Paragraphs>33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Ladokpresentation</vt:lpstr>
      <vt:lpstr>Grupper</vt:lpstr>
      <vt:lpstr>GRUPPER</vt:lpstr>
      <vt:lpstr>Grupp kopplad till kurs-/programTillfälle</vt:lpstr>
      <vt:lpstr>Ny grupp</vt:lpstr>
      <vt:lpstr>Hantera deltagare i grupp</vt:lpstr>
      <vt:lpstr>Hantera deltagare i grupp</vt:lpstr>
      <vt:lpstr>Deltagare i grupper</vt:lpstr>
      <vt:lpstr>Rapportera med hjälp av grupper</vt:lpstr>
      <vt:lpstr>Filtrera på grupp vid rapportering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Grupper</dc:title>
  <dc:creator>Gun Wallius</dc:creator>
  <cp:lastModifiedBy>Klara Nordström</cp:lastModifiedBy>
  <cp:revision>9</cp:revision>
  <dcterms:created xsi:type="dcterms:W3CDTF">2017-02-09T16:34:42Z</dcterms:created>
  <dcterms:modified xsi:type="dcterms:W3CDTF">2019-11-21T08:37:41Z</dcterms:modified>
</cp:coreProperties>
</file>