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71" r:id="rId4"/>
    <p:sldId id="272" r:id="rId5"/>
    <p:sldId id="273" r:id="rId6"/>
    <p:sldId id="282" r:id="rId7"/>
    <p:sldId id="274" r:id="rId8"/>
    <p:sldId id="277" r:id="rId9"/>
    <p:sldId id="275" r:id="rId10"/>
    <p:sldId id="284" r:id="rId11"/>
  </p:sldIdLst>
  <p:sldSz cx="9144000" cy="6858000" type="screen4x3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76651" autoAdjust="0"/>
  </p:normalViewPr>
  <p:slideViewPr>
    <p:cSldViewPr snapToGrid="0" snapToObjects="1">
      <p:cViewPr varScale="1">
        <p:scale>
          <a:sx n="34" d="100"/>
          <a:sy n="34" d="100"/>
        </p:scale>
        <p:origin x="14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Forskarnivån i nya Ladok</a:t>
            </a:r>
            <a:br>
              <a:rPr lang="sv-SE" dirty="0"/>
            </a:br>
            <a:r>
              <a:rPr lang="sv-SE" dirty="0"/>
              <a:t>2016-11-24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Annette Larsson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Pågående utveckling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Examensbevis </a:t>
            </a:r>
            <a:r>
              <a:rPr lang="sv-SE"/>
              <a:t>– stöd </a:t>
            </a:r>
            <a:r>
              <a:rPr lang="sv-SE" dirty="0"/>
              <a:t>för olika utbildningsupplägg  </a:t>
            </a:r>
          </a:p>
          <a:p>
            <a:r>
              <a:rPr lang="sv-SE" dirty="0"/>
              <a:t>Möjlighet att ändra/komplettera utbildningstillfällen på forskarnivå efter påbörjande </a:t>
            </a:r>
          </a:p>
          <a:p>
            <a:r>
              <a:rPr lang="sv-SE" dirty="0"/>
              <a:t>Gränssnitt – öka användbarhet</a:t>
            </a:r>
          </a:p>
        </p:txBody>
      </p:sp>
    </p:spTree>
    <p:extLst>
      <p:ext uri="{BB962C8B-B14F-4D97-AF65-F5344CB8AC3E}">
        <p14:creationId xmlns:p14="http://schemas.microsoft.com/office/powerpoint/2010/main" val="295661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Utbildningsinformation – förberedelse</a:t>
            </a:r>
          </a:p>
          <a:p>
            <a:r>
              <a:rPr lang="sv-SE" dirty="0"/>
              <a:t>Lägga in antagning</a:t>
            </a:r>
          </a:p>
          <a:p>
            <a:r>
              <a:rPr lang="sv-SE" dirty="0"/>
              <a:t>Skapa/lägga till innehåll. Påbörja utbildning.</a:t>
            </a:r>
          </a:p>
          <a:p>
            <a:r>
              <a:rPr lang="sv-SE" dirty="0"/>
              <a:t>Komplettera/Ändra innehåll</a:t>
            </a:r>
          </a:p>
          <a:p>
            <a:r>
              <a:rPr lang="sv-SE" dirty="0"/>
              <a:t>Rapportera resultat</a:t>
            </a:r>
          </a:p>
          <a:p>
            <a:r>
              <a:rPr lang="sv-SE" dirty="0"/>
              <a:t>Rapportera studieaktivitet/-finansiering</a:t>
            </a:r>
          </a:p>
          <a:p>
            <a:r>
              <a:rPr lang="sv-SE" dirty="0"/>
              <a:t>Övrigt</a:t>
            </a:r>
          </a:p>
          <a:p>
            <a:r>
              <a:rPr lang="sv-SE" dirty="0"/>
              <a:t>Pågående utveckling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69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Utbildningsinformation - förberedelse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Skapa utbildningsinformation:</a:t>
            </a:r>
          </a:p>
          <a:p>
            <a:pPr lvl="1"/>
            <a:r>
              <a:rPr lang="sv-SE" dirty="0"/>
              <a:t>Ämnen på forskarnivå </a:t>
            </a:r>
          </a:p>
          <a:p>
            <a:pPr lvl="1"/>
            <a:r>
              <a:rPr lang="sv-SE" dirty="0"/>
              <a:t>Kurser/motsvarande inklusive avhandling</a:t>
            </a:r>
          </a:p>
          <a:p>
            <a:pPr lvl="1"/>
            <a:r>
              <a:rPr lang="sv-SE" dirty="0"/>
              <a:t>Moduler ingående i kurser/motsvarande inklusive avhandling – med eller utan omfattning</a:t>
            </a:r>
          </a:p>
          <a:p>
            <a:pPr lvl="1"/>
            <a:r>
              <a:rPr lang="sv-SE" dirty="0"/>
              <a:t>Ämnestillfällen </a:t>
            </a:r>
          </a:p>
          <a:p>
            <a:pPr lvl="1"/>
            <a:r>
              <a:rPr lang="sv-SE" dirty="0"/>
              <a:t>Kurstillfällen/motsvarande </a:t>
            </a:r>
          </a:p>
          <a:p>
            <a:pPr lvl="1"/>
            <a:r>
              <a:rPr lang="sv-SE" dirty="0"/>
              <a:t>Ämnestillfällesstruktur med ingående kurstillfällen/motsvarande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42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Personuppgifter </a:t>
            </a:r>
          </a:p>
          <a:p>
            <a:pPr lvl="1"/>
            <a:r>
              <a:rPr lang="sv-SE" dirty="0"/>
              <a:t>Gemensam studenttjänst</a:t>
            </a:r>
          </a:p>
          <a:p>
            <a:r>
              <a:rPr lang="sv-SE" dirty="0"/>
              <a:t>Utifrån antagningsbeslut /beslutad ISP skapa ämnestillfälle</a:t>
            </a:r>
          </a:p>
          <a:p>
            <a:pPr lvl="1"/>
            <a:r>
              <a:rPr lang="sv-SE" dirty="0"/>
              <a:t>Ange lägre omfattning om tillfället avser licentiat/doktor, senare del </a:t>
            </a:r>
          </a:p>
          <a:p>
            <a:r>
              <a:rPr lang="sv-SE" dirty="0"/>
              <a:t>Ny studieplan för ämnestillfälle (Lägga in antagning)</a:t>
            </a:r>
          </a:p>
          <a:p>
            <a:r>
              <a:rPr lang="sv-SE" dirty="0"/>
              <a:t>Dokumentera </a:t>
            </a:r>
          </a:p>
          <a:p>
            <a:pPr lvl="1"/>
            <a:r>
              <a:rPr lang="sv-SE" dirty="0"/>
              <a:t>handledare </a:t>
            </a:r>
          </a:p>
          <a:p>
            <a:pPr lvl="1"/>
            <a:r>
              <a:rPr lang="sv-SE" dirty="0"/>
              <a:t>studiebehörighet </a:t>
            </a:r>
          </a:p>
          <a:p>
            <a:pPr lvl="1"/>
            <a:r>
              <a:rPr lang="sv-SE" dirty="0"/>
              <a:t>anknytning till annat lärosäte </a:t>
            </a:r>
          </a:p>
          <a:p>
            <a:pPr lvl="1"/>
            <a:r>
              <a:rPr lang="sv-SE" dirty="0"/>
              <a:t>beslut om ISP </a:t>
            </a:r>
          </a:p>
        </p:txBody>
      </p:sp>
    </p:spTree>
    <p:extLst>
      <p:ext uri="{BB962C8B-B14F-4D97-AF65-F5344CB8AC3E}">
        <p14:creationId xmlns:p14="http://schemas.microsoft.com/office/powerpoint/2010/main" val="309675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Skapa/Lägga till innehåll . Påbörja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Utifrån beslutad ISP lägga till  innehåll i studentens studieplan</a:t>
            </a:r>
          </a:p>
          <a:p>
            <a:pPr lvl="1"/>
            <a:r>
              <a:rPr lang="sv-SE" dirty="0"/>
              <a:t>Lägga till kurstillfällen/motsvarande</a:t>
            </a:r>
          </a:p>
          <a:p>
            <a:pPr lvl="1"/>
            <a:r>
              <a:rPr lang="sv-SE" dirty="0"/>
              <a:t>Skapa och lägga till kurstillfällen/motsvarande</a:t>
            </a:r>
          </a:p>
          <a:p>
            <a:pPr lvl="1"/>
            <a:r>
              <a:rPr lang="sv-SE" dirty="0"/>
              <a:t>Skapa och lägga till individuellt åtagande </a:t>
            </a:r>
          </a:p>
          <a:p>
            <a:r>
              <a:rPr lang="sv-SE" dirty="0"/>
              <a:t>Studenten kan se innehåll inlagt i studieplanen och kan registrera sig på ingående kurstillfällen/motsvarande</a:t>
            </a:r>
          </a:p>
          <a:p>
            <a:pPr lvl="1"/>
            <a:r>
              <a:rPr lang="sv-SE" dirty="0"/>
              <a:t>Ämnestillfälle påbörjas genom registrering på första ingående kurstillfälle/motsvarande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640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Komplettera/Ändra innehåll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Dokumentera beslut om reviderad ISP </a:t>
            </a:r>
          </a:p>
          <a:p>
            <a:r>
              <a:rPr lang="sv-SE" dirty="0"/>
              <a:t>Utifrån reviderad ISP lägga till innehåll i studieplan för fortsatta studier </a:t>
            </a:r>
          </a:p>
          <a:p>
            <a:pPr lvl="1"/>
            <a:r>
              <a:rPr lang="sv-SE" dirty="0"/>
              <a:t>Lägga till kurstillfällen/motsvarande, komplettera med nya studieperioder/omfattning på tillfälle för avhandling, mm</a:t>
            </a:r>
          </a:p>
          <a:p>
            <a:r>
              <a:rPr lang="sv-SE" dirty="0"/>
              <a:t>Studenten kan följa dokumentationen av sina studier och kan successivt registrera sig på kurstillfällen/motsvarande</a:t>
            </a:r>
          </a:p>
        </p:txBody>
      </p:sp>
    </p:spTree>
    <p:extLst>
      <p:ext uri="{BB962C8B-B14F-4D97-AF65-F5344CB8AC3E}">
        <p14:creationId xmlns:p14="http://schemas.microsoft.com/office/powerpoint/2010/main" val="14410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Rapportera resultat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Rapportera betyg på kurser/motsvarande och moduler</a:t>
            </a:r>
          </a:p>
          <a:p>
            <a:pPr lvl="1"/>
            <a:r>
              <a:rPr lang="sv-SE" dirty="0"/>
              <a:t>Lärare kan vara rapportör</a:t>
            </a:r>
          </a:p>
          <a:p>
            <a:pPr lvl="1"/>
            <a:r>
              <a:rPr lang="sv-SE" dirty="0"/>
              <a:t>Attestering görs av examinator</a:t>
            </a:r>
          </a:p>
          <a:p>
            <a:r>
              <a:rPr lang="sv-SE" dirty="0"/>
              <a:t>Vid behov skapa möjlighet till resultatnotering för kurstillfälle</a:t>
            </a:r>
          </a:p>
          <a:p>
            <a:pPr lvl="1"/>
            <a:r>
              <a:rPr lang="sv-SE" dirty="0"/>
              <a:t>kan avse kurs/modul </a:t>
            </a:r>
          </a:p>
          <a:p>
            <a:pPr lvl="1"/>
            <a:r>
              <a:rPr lang="sv-SE" dirty="0"/>
              <a:t>kan inte ha omfattning, </a:t>
            </a:r>
          </a:p>
          <a:p>
            <a:pPr lvl="1"/>
            <a:r>
              <a:rPr lang="sv-SE" dirty="0"/>
              <a:t>betyg kan inte anges </a:t>
            </a:r>
          </a:p>
          <a:p>
            <a:r>
              <a:rPr lang="sv-SE" dirty="0"/>
              <a:t>Tillgodoräknande</a:t>
            </a:r>
          </a:p>
          <a:p>
            <a:r>
              <a:rPr lang="sv-SE" dirty="0"/>
              <a:t>Dokumentera beslut om </a:t>
            </a:r>
          </a:p>
          <a:p>
            <a:pPr lvl="1"/>
            <a:r>
              <a:rPr lang="sv-SE" dirty="0"/>
              <a:t>alla kurser klara </a:t>
            </a:r>
          </a:p>
          <a:p>
            <a:pPr lvl="1"/>
            <a:r>
              <a:rPr lang="sv-SE" dirty="0"/>
              <a:t>uppnådd andel</a:t>
            </a:r>
          </a:p>
          <a:p>
            <a:pPr lvl="2"/>
            <a:endParaRPr lang="sv-SE" dirty="0"/>
          </a:p>
          <a:p>
            <a:pPr marL="228600" lvl="1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4078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Studieaktivitet/Studiefinansiering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Dokumentera studieaktivitet och studiefinansiering</a:t>
            </a:r>
          </a:p>
          <a:p>
            <a:pPr lvl="1"/>
            <a:r>
              <a:rPr lang="sv-SE" dirty="0"/>
              <a:t>Beräkningshjälp finns i funktionen</a:t>
            </a:r>
          </a:p>
          <a:p>
            <a:pPr lvl="1"/>
            <a:r>
              <a:rPr lang="sv-SE" dirty="0"/>
              <a:t>Studentens förväntade deltaganden/registreringar på kurstillfällen/motsvarande under halvåret kan ses som ett underlag motsvarande planerad aktivitet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483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Examensbevis, 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Utfärda examensbevis</a:t>
            </a:r>
          </a:p>
          <a:p>
            <a:r>
              <a:rPr lang="sv-SE" dirty="0"/>
              <a:t>Ta ut uppföljningsrapporter</a:t>
            </a:r>
          </a:p>
          <a:p>
            <a:r>
              <a:rPr lang="sv-SE" dirty="0"/>
              <a:t>Söka ut deltagare</a:t>
            </a:r>
          </a:p>
          <a:p>
            <a:r>
              <a:rPr lang="sv-SE" dirty="0"/>
              <a:t>Dokumentera uppehåll/avbrott </a:t>
            </a:r>
          </a:p>
          <a:p>
            <a:r>
              <a:rPr lang="sv-SE" dirty="0"/>
              <a:t>Lägga in deltagande på ”fristående” kurs på forskarnivå</a:t>
            </a:r>
          </a:p>
          <a:p>
            <a:r>
              <a:rPr lang="sv-SE" dirty="0"/>
              <a:t>Ta ut intyg</a:t>
            </a:r>
          </a:p>
          <a:p>
            <a:r>
              <a:rPr lang="sv-SE" dirty="0"/>
              <a:t>Skapa grupp</a:t>
            </a:r>
          </a:p>
          <a:p>
            <a:endParaRPr lang="sv-SE" dirty="0"/>
          </a:p>
          <a:p>
            <a:endParaRPr lang="sv-SE" dirty="0"/>
          </a:p>
          <a:p>
            <a:pPr marL="2286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2895174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1777</TotalTime>
  <Words>360</Words>
  <Application>Microsoft Office PowerPoint</Application>
  <PresentationFormat>Bildspel på skärmen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Forskarnivån i nya Ladok 2016-11-24</vt:lpstr>
      <vt:lpstr> </vt:lpstr>
      <vt:lpstr>Utbildningsinformation - förberedelse</vt:lpstr>
      <vt:lpstr>Antagning</vt:lpstr>
      <vt:lpstr>Skapa/Lägga till innehåll . Påbörja utbildning</vt:lpstr>
      <vt:lpstr>Komplettera/Ändra innehåll  </vt:lpstr>
      <vt:lpstr>Rapportera resultat</vt:lpstr>
      <vt:lpstr>Studieaktivitet/Studiefinansiering</vt:lpstr>
      <vt:lpstr>Examensbevis, övrigt</vt:lpstr>
      <vt:lpstr>Pågående utveckling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 NUAK 2015-09-22</dc:title>
  <dc:creator>Matz-Ola Cajdert</dc:creator>
  <cp:lastModifiedBy>Ladok</cp:lastModifiedBy>
  <cp:revision>98</cp:revision>
  <cp:lastPrinted>2016-11-23T15:00:26Z</cp:lastPrinted>
  <dcterms:created xsi:type="dcterms:W3CDTF">2015-09-10T08:22:03Z</dcterms:created>
  <dcterms:modified xsi:type="dcterms:W3CDTF">2017-05-17T14:13:28Z</dcterms:modified>
</cp:coreProperties>
</file>