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24" autoAdjust="0"/>
  </p:normalViewPr>
  <p:slideViewPr>
    <p:cSldViewPr snapToGrid="0" snapToObjects="1">
      <p:cViewPr varScale="1">
        <p:scale>
          <a:sx n="41" d="100"/>
          <a:sy n="41" d="100"/>
        </p:scale>
        <p:origin x="14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2017-06-01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its.umu.se/confluence/display/LDSV/Anvandning+av+variabler+i+bevistexter" TargetMode="External"/><Relationship Id="rId2" Type="http://schemas.openxmlformats.org/officeDocument/2006/relationships/hyperlink" Target="https://confluence.its.umu.se/confluence/display/LDSV/Dokumentmall+Bev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Bevisinformation och dokumentmallar i nya </a:t>
            </a:r>
            <a:r>
              <a:rPr lang="sv-SE" dirty="0" err="1"/>
              <a:t>ladok</a:t>
            </a:r>
            <a:br>
              <a:rPr lang="sv-SE" dirty="0"/>
            </a:br>
            <a:r>
              <a:rPr lang="sv-SE" dirty="0"/>
              <a:t>webbutbildning 2017-02-06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b="0" i="0" dirty="0"/>
          </a:p>
          <a:p>
            <a:r>
              <a:rPr lang="sv-SE" b="0" i="0" dirty="0"/>
              <a:t>Anna Sandberg Telléus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Begrepp i nya Ladok</a:t>
            </a:r>
          </a:p>
          <a:p>
            <a:r>
              <a:rPr lang="sv-SE" dirty="0"/>
              <a:t>Vad konverteras från gamla Ladok/vad måste göras i nya Ladok?</a:t>
            </a:r>
          </a:p>
          <a:p>
            <a:r>
              <a:rPr lang="sv-SE" dirty="0"/>
              <a:t>Demo av systemet</a:t>
            </a:r>
          </a:p>
          <a:p>
            <a:pPr lvl="1"/>
            <a:r>
              <a:rPr lang="sv-SE" dirty="0"/>
              <a:t>Grunddata: dokumentmall och dokumentkonfiguration</a:t>
            </a:r>
          </a:p>
          <a:p>
            <a:pPr lvl="1"/>
            <a:r>
              <a:rPr lang="sv-SE" dirty="0"/>
              <a:t>Bevisinformation: bevistyp, bevisbenämning, beviskombination, bevistexter</a:t>
            </a:r>
          </a:p>
          <a:p>
            <a:r>
              <a:rPr lang="sv-SE" dirty="0"/>
              <a:t>Tips och länkar</a:t>
            </a:r>
          </a:p>
          <a:p>
            <a:r>
              <a:rPr lang="sv-SE" dirty="0"/>
              <a:t>Frågor</a:t>
            </a:r>
          </a:p>
        </p:txBody>
      </p:sp>
    </p:spTree>
    <p:extLst>
      <p:ext uri="{BB962C8B-B14F-4D97-AF65-F5344CB8AC3E}">
        <p14:creationId xmlns:p14="http://schemas.microsoft.com/office/powerpoint/2010/main" val="64571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Begrepp i nya Ladok (1)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Dokumentmall (nationell nivå)</a:t>
            </a:r>
          </a:p>
          <a:p>
            <a:pPr lvl="1"/>
            <a:r>
              <a:rPr lang="sv-SE" dirty="0"/>
              <a:t>Grundmallen för att skapa olika dokument (tex. bevis, </a:t>
            </a:r>
            <a:r>
              <a:rPr lang="sv-SE" dirty="0" err="1"/>
              <a:t>Diploma</a:t>
            </a:r>
            <a:r>
              <a:rPr lang="sv-SE" dirty="0"/>
              <a:t> supplement) i Ladok</a:t>
            </a:r>
          </a:p>
          <a:p>
            <a:pPr lvl="1"/>
            <a:r>
              <a:rPr lang="sv-SE" dirty="0"/>
              <a:t>Innehåller platshållare för bevistexter och parametrar för </a:t>
            </a:r>
            <a:r>
              <a:rPr lang="sv-SE" dirty="0" err="1"/>
              <a:t>bla</a:t>
            </a:r>
            <a:r>
              <a:rPr lang="sv-SE" dirty="0"/>
              <a:t>. placering av logotyp, justering av kolumner i kurslista</a:t>
            </a:r>
          </a:p>
          <a:p>
            <a:r>
              <a:rPr lang="sv-SE" dirty="0"/>
              <a:t>Dokumentkonfiguration (lokal nivå)</a:t>
            </a:r>
          </a:p>
          <a:p>
            <a:pPr lvl="1"/>
            <a:r>
              <a:rPr lang="sv-SE" dirty="0"/>
              <a:t>Anpassning av dokumentmall</a:t>
            </a:r>
          </a:p>
          <a:p>
            <a:pPr lvl="1"/>
            <a:r>
              <a:rPr lang="sv-SE" dirty="0"/>
              <a:t>Parametrarna kan här anpassas (avvikande förstasida, val av logotyp). Om inga parametrar anges används defaultvärden från dokumentmallen.</a:t>
            </a:r>
          </a:p>
          <a:p>
            <a:pPr lvl="1"/>
            <a:r>
              <a:rPr lang="sv-SE" dirty="0"/>
              <a:t>Det som i gränssnittet för bevisinformation och i bevisärenden benämns ”bevismall” refererar till denna</a:t>
            </a:r>
          </a:p>
        </p:txBody>
      </p:sp>
    </p:spTree>
    <p:extLst>
      <p:ext uri="{BB962C8B-B14F-4D97-AF65-F5344CB8AC3E}">
        <p14:creationId xmlns:p14="http://schemas.microsoft.com/office/powerpoint/2010/main" val="185505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Begrepp i nya Ladok (2)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Bevistyp (nationell nivå)</a:t>
            </a:r>
          </a:p>
          <a:p>
            <a:pPr lvl="1"/>
            <a:r>
              <a:rPr lang="sv-SE" dirty="0"/>
              <a:t>Exempel: kandidatexamen, sjuksköterskeexamen, doktorsexamen, kursbevis</a:t>
            </a:r>
          </a:p>
          <a:p>
            <a:r>
              <a:rPr lang="sv-SE" dirty="0"/>
              <a:t>Bevisbenämning (lokal nivå)</a:t>
            </a:r>
          </a:p>
          <a:p>
            <a:pPr lvl="1"/>
            <a:r>
              <a:rPr lang="sv-SE" dirty="0"/>
              <a:t>Bevistyp + ev. för- och/eller efterled</a:t>
            </a:r>
          </a:p>
          <a:p>
            <a:pPr lvl="1"/>
            <a:r>
              <a:rPr lang="sv-SE" dirty="0"/>
              <a:t>Exempel: filosofie kandidatexamen, sjuksköterskeexamen, odontologie doktorsexamen, kursbevis</a:t>
            </a:r>
          </a:p>
          <a:p>
            <a:pPr lvl="1"/>
            <a:r>
              <a:rPr lang="sv-SE" dirty="0"/>
              <a:t>Motsvaras för examen av ”examen” i Ladok Nouveau</a:t>
            </a:r>
          </a:p>
          <a:p>
            <a:pPr lvl="1"/>
            <a:r>
              <a:rPr lang="sv-SE" dirty="0"/>
              <a:t>Här anges vilka preciseringstyper som är möjliga att koppla</a:t>
            </a:r>
          </a:p>
          <a:p>
            <a:r>
              <a:rPr lang="sv-SE" dirty="0"/>
              <a:t>Precisering (lokal nivå)</a:t>
            </a:r>
          </a:p>
          <a:p>
            <a:pPr lvl="1"/>
            <a:r>
              <a:rPr lang="sv-SE" dirty="0"/>
              <a:t>Examensinriktningar, huvudområden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024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Begrepp i nya Ladok (3)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Beviskombination (lokal nivå)</a:t>
            </a:r>
          </a:p>
          <a:p>
            <a:pPr lvl="1"/>
            <a:r>
              <a:rPr lang="sv-SE" dirty="0"/>
              <a:t>Styrning om vilka kombinationer av bevisbenämningar och preciseringar som kan användas för att skapa bevisärenden</a:t>
            </a:r>
          </a:p>
          <a:p>
            <a:pPr lvl="1"/>
            <a:r>
              <a:rPr lang="sv-SE" dirty="0"/>
              <a:t>Det är beviskombinationens benämning som studenten ser då hen ansöker via studentgränssnittet</a:t>
            </a:r>
          </a:p>
          <a:p>
            <a:r>
              <a:rPr lang="sv-SE" dirty="0"/>
              <a:t>Bevistexter (nationell och lokal nivå)</a:t>
            </a:r>
          </a:p>
          <a:p>
            <a:pPr lvl="1"/>
            <a:r>
              <a:rPr lang="sv-SE" dirty="0"/>
              <a:t>Texter som kan placeras i de platshållare som dokumentmallen/dokumentkonfigurationen har</a:t>
            </a:r>
          </a:p>
          <a:p>
            <a:pPr lvl="1"/>
            <a:r>
              <a:rPr lang="sv-SE" dirty="0"/>
              <a:t>Kan </a:t>
            </a:r>
            <a:r>
              <a:rPr lang="sv-SE" dirty="0" err="1"/>
              <a:t>fördefinieras</a:t>
            </a:r>
            <a:r>
              <a:rPr lang="sv-SE" dirty="0"/>
              <a:t> per bevisbenämning</a:t>
            </a:r>
          </a:p>
          <a:p>
            <a:pPr lvl="1"/>
            <a:r>
              <a:rPr lang="sv-SE" dirty="0"/>
              <a:t>Kan också anges/ändras för ett bevisärende (dvs. för en specifik students bevis)</a:t>
            </a:r>
          </a:p>
          <a:p>
            <a:pPr lvl="1"/>
            <a:r>
              <a:rPr lang="sv-SE" dirty="0"/>
              <a:t>Bevistexter på nationell nivå kommer att finnas för vissa av punkterna i </a:t>
            </a:r>
            <a:r>
              <a:rPr lang="sv-SE" dirty="0" err="1"/>
              <a:t>Diploma</a:t>
            </a:r>
            <a:r>
              <a:rPr lang="sv-SE" dirty="0"/>
              <a:t> Supplement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507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konverteras från gamla Ladok och vad måste göras i nya Ladok?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”Examen” konverteras till bevisbenämning</a:t>
            </a:r>
          </a:p>
          <a:p>
            <a:pPr lvl="1"/>
            <a:r>
              <a:rPr lang="sv-SE" dirty="0"/>
              <a:t>Se över preciseringsmöjligheterna för bevisbenämningarna</a:t>
            </a:r>
          </a:p>
          <a:p>
            <a:pPr lvl="1"/>
            <a:r>
              <a:rPr lang="sv-SE" dirty="0"/>
              <a:t>Koppla dokumentkonfiguration (bevismall) till bevisbenämningarna</a:t>
            </a:r>
          </a:p>
          <a:p>
            <a:pPr lvl="1"/>
            <a:r>
              <a:rPr lang="sv-SE" dirty="0"/>
              <a:t>Lägg ev. till organisationsenhet för att styra vem som får hantera vilken examen</a:t>
            </a:r>
          </a:p>
          <a:p>
            <a:r>
              <a:rPr lang="sv-SE" dirty="0"/>
              <a:t>Huvudområden, inriktningar konverteras till preciseringar</a:t>
            </a:r>
          </a:p>
          <a:p>
            <a:r>
              <a:rPr lang="sv-SE" dirty="0"/>
              <a:t>Ingen koppling mellan bevisbenämning och precisering konverteras, utan måste styras genom beviskombinationer i nya Ladok</a:t>
            </a:r>
          </a:p>
          <a:p>
            <a:r>
              <a:rPr lang="sv-SE" dirty="0" err="1"/>
              <a:t>Diploma</a:t>
            </a:r>
            <a:r>
              <a:rPr lang="sv-SE" dirty="0"/>
              <a:t> Supplement-texter konverteras inte. Däremot kommer många punkter finnas fördefinierade på nationell nivå.</a:t>
            </a:r>
          </a:p>
          <a:p>
            <a:r>
              <a:rPr lang="sv-SE" dirty="0"/>
              <a:t>Dokumentkonfigurationer måste skapas för att bevis och </a:t>
            </a:r>
            <a:r>
              <a:rPr lang="sv-SE" dirty="0" err="1"/>
              <a:t>Diploma</a:t>
            </a:r>
            <a:r>
              <a:rPr lang="sv-SE" dirty="0"/>
              <a:t> Supplement ska kunna genereras</a:t>
            </a:r>
          </a:p>
        </p:txBody>
      </p:sp>
    </p:spTree>
    <p:extLst>
      <p:ext uri="{BB962C8B-B14F-4D97-AF65-F5344CB8AC3E}">
        <p14:creationId xmlns:p14="http://schemas.microsoft.com/office/powerpoint/2010/main" val="144223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72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7171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Tips och länkar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Vilka parametrar kan jag ange för en dokumentkonfiguration?</a:t>
            </a:r>
          </a:p>
          <a:p>
            <a:pPr lvl="1"/>
            <a:r>
              <a:rPr lang="sv-SE" dirty="0">
                <a:hlinkClick r:id="rId2"/>
              </a:rPr>
              <a:t>https://confluence.its.umu.se/confluence/display/LDSV/Dokumentmall+Bevis</a:t>
            </a:r>
            <a:endParaRPr lang="sv-SE" dirty="0"/>
          </a:p>
          <a:p>
            <a:r>
              <a:rPr lang="sv-SE" dirty="0"/>
              <a:t>Vilka platshållare går att använda i de olika dokumentkonfigurationerna?</a:t>
            </a:r>
          </a:p>
          <a:p>
            <a:pPr lvl="1"/>
            <a:r>
              <a:rPr lang="sv-SE" dirty="0"/>
              <a:t>Förhandsgranska dokumentkonfigurationen (Systemadministration/Grunddata/Dokumentkonfiguration)</a:t>
            </a:r>
          </a:p>
          <a:p>
            <a:pPr lvl="1"/>
            <a:r>
              <a:rPr lang="sv-SE" dirty="0">
                <a:hlinkClick r:id="rId2"/>
              </a:rPr>
              <a:t>https://confluence.its.umu.se/confluence/display/LDSV/Dokumentmall+Bevis</a:t>
            </a:r>
            <a:endParaRPr lang="sv-SE" dirty="0"/>
          </a:p>
          <a:p>
            <a:r>
              <a:rPr lang="sv-SE" dirty="0"/>
              <a:t>Hur får jag in uppgifter om huvudområde, datum för avslutade studier </a:t>
            </a:r>
            <a:r>
              <a:rPr lang="sv-SE" dirty="0" err="1"/>
              <a:t>etc</a:t>
            </a:r>
            <a:r>
              <a:rPr lang="sv-SE" dirty="0"/>
              <a:t> i ett bevis?</a:t>
            </a:r>
          </a:p>
          <a:p>
            <a:pPr lvl="1"/>
            <a:r>
              <a:rPr lang="sv-SE" dirty="0">
                <a:hlinkClick r:id="rId3"/>
              </a:rPr>
              <a:t>https://confluence.its.umu.se/confluence/display/LDSV/Anvandning+av+variabler+i+bevistexter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561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256086482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mall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</Template>
  <TotalTime>1770</TotalTime>
  <Words>514</Words>
  <Application>Microsoft Office PowerPoint</Application>
  <PresentationFormat>Bildspel på skärmen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Powerpoint-mall</vt:lpstr>
      <vt:lpstr>Bevisinformation och dokumentmallar i nya ladok webbutbildning 2017-02-06</vt:lpstr>
      <vt:lpstr>Agenda</vt:lpstr>
      <vt:lpstr>Begrepp i nya Ladok (1)</vt:lpstr>
      <vt:lpstr>Begrepp i nya Ladok (2)</vt:lpstr>
      <vt:lpstr>Begrepp i nya Ladok (3)</vt:lpstr>
      <vt:lpstr>Vad konverteras från gamla Ladok och vad måste göras i nya Ladok?</vt:lpstr>
      <vt:lpstr>DEMO</vt:lpstr>
      <vt:lpstr>Tips och länkar</vt:lpstr>
      <vt:lpstr>Frågor?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Bevisinformation i nya ladok webbutbildning 2017-02-06</dc:title>
  <dc:creator>Anna Sandberg Telléus</dc:creator>
  <cp:lastModifiedBy>Ladok</cp:lastModifiedBy>
  <cp:revision>22</cp:revision>
  <dcterms:created xsi:type="dcterms:W3CDTF">2017-02-01T08:25:37Z</dcterms:created>
  <dcterms:modified xsi:type="dcterms:W3CDTF">2017-06-01T13:35:28Z</dcterms:modified>
</cp:coreProperties>
</file>