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5" r:id="rId6"/>
    <p:sldId id="263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624" autoAdjust="0"/>
  </p:normalViewPr>
  <p:slideViewPr>
    <p:cSldViewPr snapToGrid="0" snapToObjects="1">
      <p:cViewPr varScale="1">
        <p:scale>
          <a:sx n="41" d="100"/>
          <a:sy n="41" d="100"/>
        </p:scale>
        <p:origin x="146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bevishandläggning i nya </a:t>
            </a:r>
            <a:r>
              <a:rPr lang="sv-SE" dirty="0" err="1"/>
              <a:t>ladok</a:t>
            </a:r>
            <a:br>
              <a:rPr lang="sv-SE" dirty="0"/>
            </a:br>
            <a:r>
              <a:rPr lang="sv-SE" dirty="0"/>
              <a:t>webbutbildning 2017-02-14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SE" b="0" i="0" dirty="0"/>
          </a:p>
          <a:p>
            <a:r>
              <a:rPr lang="sv-SE" b="0" i="0" dirty="0"/>
              <a:t>Anna Sandberg Telléus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Annat resultat</a:t>
            </a:r>
          </a:p>
          <a:p>
            <a:r>
              <a:rPr lang="sv-SE" dirty="0"/>
              <a:t>Annan merit</a:t>
            </a:r>
          </a:p>
          <a:p>
            <a:r>
              <a:rPr lang="sv-SE" dirty="0"/>
              <a:t>Kommande förbättringar</a:t>
            </a:r>
          </a:p>
          <a:p>
            <a:r>
              <a:rPr lang="sv-SE" dirty="0"/>
              <a:t>Demo av systemet:</a:t>
            </a:r>
          </a:p>
          <a:p>
            <a:pPr lvl="1"/>
            <a:r>
              <a:rPr lang="sv-SE" dirty="0"/>
              <a:t>Student har läst kurser inom ett program och ansöker om examen i studentgränssnittet</a:t>
            </a:r>
          </a:p>
          <a:p>
            <a:pPr lvl="1"/>
            <a:r>
              <a:rPr lang="sv-SE" dirty="0"/>
              <a:t>Student har läst kurser vid det egna lärosätet, utländskt lärosäte och annat svenskt lärosäte och vill få en examen</a:t>
            </a:r>
          </a:p>
          <a:p>
            <a:r>
              <a:rPr lang="sv-SE" dirty="0"/>
              <a:t>Frågor</a:t>
            </a:r>
          </a:p>
        </p:txBody>
      </p:sp>
    </p:spTree>
    <p:extLst>
      <p:ext uri="{BB962C8B-B14F-4D97-AF65-F5344CB8AC3E}">
        <p14:creationId xmlns:p14="http://schemas.microsoft.com/office/powerpoint/2010/main" val="64571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Annat resultat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/>
              <a:t>Bör användas för följande:</a:t>
            </a:r>
          </a:p>
          <a:p>
            <a:pPr lvl="2"/>
            <a:r>
              <a:rPr lang="sv-SE" dirty="0"/>
              <a:t>Tidigare resultat från det egna lärosätet som inte finns i Ladok/saknar registreringar</a:t>
            </a:r>
          </a:p>
          <a:p>
            <a:pPr lvl="2"/>
            <a:r>
              <a:rPr lang="sv-SE" dirty="0"/>
              <a:t>Resultat från andra svenska lärosäten som ännu inte gått in i nya Ladok</a:t>
            </a:r>
          </a:p>
          <a:p>
            <a:pPr lvl="1"/>
            <a:r>
              <a:rPr lang="sv-SE" dirty="0"/>
              <a:t>Visningar </a:t>
            </a:r>
            <a:r>
              <a:rPr lang="sv-SE" dirty="0" err="1"/>
              <a:t>etc</a:t>
            </a:r>
            <a:r>
              <a:rPr lang="sv-SE" dirty="0"/>
              <a:t>:</a:t>
            </a:r>
          </a:p>
          <a:p>
            <a:pPr lvl="2"/>
            <a:r>
              <a:rPr lang="sv-SE" dirty="0"/>
              <a:t>Visas under fliken Studentuppgifter, Andra meriter</a:t>
            </a:r>
          </a:p>
          <a:p>
            <a:pPr lvl="2"/>
            <a:r>
              <a:rPr lang="sv-SE" dirty="0"/>
              <a:t>Annat resultat från det egna lärosätet visas i resultatintyg</a:t>
            </a:r>
          </a:p>
          <a:p>
            <a:pPr lvl="2"/>
            <a:r>
              <a:rPr lang="sv-SE" dirty="0"/>
              <a:t>Alla andra resultat är möjliga att ta med i bevis</a:t>
            </a:r>
          </a:p>
          <a:p>
            <a:pPr lvl="2"/>
            <a:r>
              <a:rPr lang="sv-SE" dirty="0"/>
              <a:t>Kan ingå som grund i ett tillgodoräknande</a:t>
            </a:r>
          </a:p>
        </p:txBody>
      </p:sp>
    </p:spTree>
    <p:extLst>
      <p:ext uri="{BB962C8B-B14F-4D97-AF65-F5344CB8AC3E}">
        <p14:creationId xmlns:p14="http://schemas.microsoft.com/office/powerpoint/2010/main" val="185505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Annan merit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dirty="0"/>
              <a:t>Bör användas för följande:</a:t>
            </a:r>
          </a:p>
          <a:p>
            <a:pPr lvl="2"/>
            <a:r>
              <a:rPr lang="sv-SE" dirty="0"/>
              <a:t>Resultat från utländska lärosäten, som ska utgöra grund i ett tillgodoräknande</a:t>
            </a:r>
          </a:p>
          <a:p>
            <a:pPr lvl="2"/>
            <a:r>
              <a:rPr lang="sv-SE" dirty="0"/>
              <a:t>Övriga uppgifter som ska utgöra grund i ett tillgodoräknande, tex. arbetslivserfarenhet</a:t>
            </a:r>
          </a:p>
          <a:p>
            <a:pPr lvl="2"/>
            <a:r>
              <a:rPr lang="sv-SE" dirty="0"/>
              <a:t>Tidigare delkurser från det egna lärosätet som inte finns i Ladok, som ska utgöra grund i ett tillgodoräknande</a:t>
            </a:r>
          </a:p>
          <a:p>
            <a:pPr lvl="1"/>
            <a:r>
              <a:rPr lang="sv-SE" dirty="0"/>
              <a:t>Visningar </a:t>
            </a:r>
            <a:r>
              <a:rPr lang="sv-SE" dirty="0" err="1"/>
              <a:t>etc</a:t>
            </a:r>
            <a:r>
              <a:rPr lang="sv-SE" dirty="0"/>
              <a:t>:</a:t>
            </a:r>
          </a:p>
          <a:p>
            <a:pPr lvl="2"/>
            <a:r>
              <a:rPr lang="sv-SE" dirty="0"/>
              <a:t>Visas under fliken Studentuppgifter, Andra meriter</a:t>
            </a:r>
          </a:p>
          <a:p>
            <a:pPr lvl="2"/>
            <a:r>
              <a:rPr lang="sv-SE" dirty="0"/>
              <a:t>Kan ingå som grund i ett tillgodoräknande (som i sin tur visas i resultatintyg och kan ingå i bevis)</a:t>
            </a:r>
          </a:p>
        </p:txBody>
      </p:sp>
    </p:spTree>
    <p:extLst>
      <p:ext uri="{BB962C8B-B14F-4D97-AF65-F5344CB8AC3E}">
        <p14:creationId xmlns:p14="http://schemas.microsoft.com/office/powerpoint/2010/main" val="302024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Kommande förbättringar – ett urval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Förbättrad fotnotshantering</a:t>
            </a:r>
          </a:p>
          <a:p>
            <a:r>
              <a:rPr lang="sv-SE" dirty="0"/>
              <a:t>Förbättrad rubrikhantering</a:t>
            </a:r>
          </a:p>
          <a:p>
            <a:r>
              <a:rPr lang="sv-SE" dirty="0"/>
              <a:t>Förenklad inläggning av kurser från andra lärosäten via </a:t>
            </a:r>
            <a:r>
              <a:rPr lang="sv-SE" dirty="0" err="1"/>
              <a:t>Ping</a:t>
            </a:r>
            <a:endParaRPr lang="sv-SE" dirty="0"/>
          </a:p>
          <a:p>
            <a:r>
              <a:rPr lang="sv-SE" dirty="0"/>
              <a:t>Mer information om kurser i översikten</a:t>
            </a:r>
          </a:p>
        </p:txBody>
      </p:sp>
    </p:spTree>
    <p:extLst>
      <p:ext uri="{BB962C8B-B14F-4D97-AF65-F5344CB8AC3E}">
        <p14:creationId xmlns:p14="http://schemas.microsoft.com/office/powerpoint/2010/main" val="72583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7200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1717182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mall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Powerpoint-mall</Template>
  <TotalTime>2012</TotalTime>
  <Words>229</Words>
  <Application>Microsoft Office PowerPoint</Application>
  <PresentationFormat>Bildspel på skärmen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Powerpoint-mall</vt:lpstr>
      <vt:lpstr>bevishandläggning i nya ladok webbutbildning 2017-02-14</vt:lpstr>
      <vt:lpstr>Agenda</vt:lpstr>
      <vt:lpstr>Annat resultat</vt:lpstr>
      <vt:lpstr>Annan merit</vt:lpstr>
      <vt:lpstr>Kommande förbättringar – ett urval</vt:lpstr>
      <vt:lpstr>DEMO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Bevisinformation i nya ladok webbutbildning 2017-02-06</dc:title>
  <dc:creator>Anna Sandberg Telléus</dc:creator>
  <cp:lastModifiedBy>Ladok</cp:lastModifiedBy>
  <cp:revision>38</cp:revision>
  <dcterms:created xsi:type="dcterms:W3CDTF">2017-02-01T08:25:37Z</dcterms:created>
  <dcterms:modified xsi:type="dcterms:W3CDTF">2017-05-12T10:58:21Z</dcterms:modified>
</cp:coreProperties>
</file>